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7"/>
  </p:notesMasterIdLst>
  <p:sldIdLst>
    <p:sldId id="256" r:id="rId2"/>
    <p:sldId id="350"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42" d="100"/>
          <a:sy n="42" d="100"/>
        </p:scale>
        <p:origin x="4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D35269-473D-40EF-8ACD-46E2B90C5636}" type="datetimeFigureOut">
              <a:rPr lang="en-US" smtClean="0"/>
              <a:t>9/14/2023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3080A8-B71B-4E71-9F2D-95923CF57580}" type="slidenum">
              <a:rPr lang="en-US" smtClean="0"/>
              <a:t>‹#›</a:t>
            </a:fld>
            <a:endParaRPr lang="en-US"/>
          </a:p>
        </p:txBody>
      </p:sp>
    </p:spTree>
    <p:extLst>
      <p:ext uri="{BB962C8B-B14F-4D97-AF65-F5344CB8AC3E}">
        <p14:creationId xmlns:p14="http://schemas.microsoft.com/office/powerpoint/2010/main" val="3229762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7A6BA334-616C-4CE4-A735-498F49C0320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a:extLst>
              <a:ext uri="{FF2B5EF4-FFF2-40B4-BE49-F238E27FC236}">
                <a16:creationId xmlns:a16="http://schemas.microsoft.com/office/drawing/2014/main" id="{7D19EA09-F078-4D19-8A07-ACF7311CA81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28676" name="Slide Number Placeholder 3">
            <a:extLst>
              <a:ext uri="{FF2B5EF4-FFF2-40B4-BE49-F238E27FC236}">
                <a16:creationId xmlns:a16="http://schemas.microsoft.com/office/drawing/2014/main" id="{52E6097E-88ED-44C9-AC35-C6E3AB2CC161}"/>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2A207F1-1CD1-4A1C-98F3-3655BD2F3AD0}" type="slidenum">
              <a:rPr lang="en-IN" altLang="en-US">
                <a:latin typeface="Calibri" panose="020F0502020204030204" pitchFamily="34" charset="0"/>
              </a:rPr>
              <a:pPr eaLnBrk="1" hangingPunct="1"/>
              <a:t>45</a:t>
            </a:fld>
            <a:endParaRPr lang="en-IN" altLang="en-US">
              <a:latin typeface="Calibri" panose="020F0502020204030204" pitchFamily="34" charset="0"/>
            </a:endParaRPr>
          </a:p>
        </p:txBody>
      </p:sp>
    </p:spTree>
    <p:extLst>
      <p:ext uri="{BB962C8B-B14F-4D97-AF65-F5344CB8AC3E}">
        <p14:creationId xmlns:p14="http://schemas.microsoft.com/office/powerpoint/2010/main" val="1501701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FEE79EB-5400-44A9-8F8F-A9FA6C213034}" type="datetimeFigureOut">
              <a:rPr lang="en-US" smtClean="0"/>
              <a:t>9/14/2023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FE6D11-5F2A-4CBC-A1FF-2028C8DAA537}" type="slidenum">
              <a:rPr lang="en-US" smtClean="0"/>
              <a:t>‹#›</a:t>
            </a:fld>
            <a:endParaRPr lang="en-US"/>
          </a:p>
        </p:txBody>
      </p:sp>
    </p:spTree>
    <p:extLst>
      <p:ext uri="{BB962C8B-B14F-4D97-AF65-F5344CB8AC3E}">
        <p14:creationId xmlns:p14="http://schemas.microsoft.com/office/powerpoint/2010/main" val="1536993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FEE79EB-5400-44A9-8F8F-A9FA6C213034}" type="datetimeFigureOut">
              <a:rPr lang="en-US" smtClean="0"/>
              <a:t>9/14/2023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FE6D11-5F2A-4CBC-A1FF-2028C8DAA537}" type="slidenum">
              <a:rPr lang="en-US" smtClean="0"/>
              <a:t>‹#›</a:t>
            </a:fld>
            <a:endParaRPr lang="en-US"/>
          </a:p>
        </p:txBody>
      </p:sp>
    </p:spTree>
    <p:extLst>
      <p:ext uri="{BB962C8B-B14F-4D97-AF65-F5344CB8AC3E}">
        <p14:creationId xmlns:p14="http://schemas.microsoft.com/office/powerpoint/2010/main" val="171359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FEE79EB-5400-44A9-8F8F-A9FA6C213034}" type="datetimeFigureOut">
              <a:rPr lang="en-US" smtClean="0"/>
              <a:t>9/14/2023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FE6D11-5F2A-4CBC-A1FF-2028C8DAA537}" type="slidenum">
              <a:rPr lang="en-US" smtClean="0"/>
              <a:t>‹#›</a:t>
            </a:fld>
            <a:endParaRPr lang="en-US"/>
          </a:p>
        </p:txBody>
      </p:sp>
    </p:spTree>
    <p:extLst>
      <p:ext uri="{BB962C8B-B14F-4D97-AF65-F5344CB8AC3E}">
        <p14:creationId xmlns:p14="http://schemas.microsoft.com/office/powerpoint/2010/main" val="2149138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FEE79EB-5400-44A9-8F8F-A9FA6C213034}" type="datetimeFigureOut">
              <a:rPr lang="en-US" smtClean="0"/>
              <a:t>9/14/2023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FE6D11-5F2A-4CBC-A1FF-2028C8DAA537}" type="slidenum">
              <a:rPr lang="en-US" smtClean="0"/>
              <a:t>‹#›</a:t>
            </a:fld>
            <a:endParaRPr lang="en-US"/>
          </a:p>
        </p:txBody>
      </p:sp>
    </p:spTree>
    <p:extLst>
      <p:ext uri="{BB962C8B-B14F-4D97-AF65-F5344CB8AC3E}">
        <p14:creationId xmlns:p14="http://schemas.microsoft.com/office/powerpoint/2010/main" val="4030300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FEE79EB-5400-44A9-8F8F-A9FA6C213034}" type="datetimeFigureOut">
              <a:rPr lang="en-US" smtClean="0"/>
              <a:t>9/14/2023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FE6D11-5F2A-4CBC-A1FF-2028C8DAA537}" type="slidenum">
              <a:rPr lang="en-US" smtClean="0"/>
              <a:t>‹#›</a:t>
            </a:fld>
            <a:endParaRPr lang="en-US"/>
          </a:p>
        </p:txBody>
      </p:sp>
    </p:spTree>
    <p:extLst>
      <p:ext uri="{BB962C8B-B14F-4D97-AF65-F5344CB8AC3E}">
        <p14:creationId xmlns:p14="http://schemas.microsoft.com/office/powerpoint/2010/main" val="1230266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FEE79EB-5400-44A9-8F8F-A9FA6C213034}" type="datetimeFigureOut">
              <a:rPr lang="en-US" smtClean="0"/>
              <a:t>9/14/2023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FE6D11-5F2A-4CBC-A1FF-2028C8DAA537}" type="slidenum">
              <a:rPr lang="en-US" smtClean="0"/>
              <a:t>‹#›</a:t>
            </a:fld>
            <a:endParaRPr lang="en-US"/>
          </a:p>
        </p:txBody>
      </p:sp>
    </p:spTree>
    <p:extLst>
      <p:ext uri="{BB962C8B-B14F-4D97-AF65-F5344CB8AC3E}">
        <p14:creationId xmlns:p14="http://schemas.microsoft.com/office/powerpoint/2010/main" val="13694502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FEE79EB-5400-44A9-8F8F-A9FA6C213034}" type="datetimeFigureOut">
              <a:rPr lang="en-US" smtClean="0"/>
              <a:t>9/14/2023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FE6D11-5F2A-4CBC-A1FF-2028C8DAA537}" type="slidenum">
              <a:rPr lang="en-US" smtClean="0"/>
              <a:t>‹#›</a:t>
            </a:fld>
            <a:endParaRPr lang="en-US"/>
          </a:p>
        </p:txBody>
      </p:sp>
    </p:spTree>
    <p:extLst>
      <p:ext uri="{BB962C8B-B14F-4D97-AF65-F5344CB8AC3E}">
        <p14:creationId xmlns:p14="http://schemas.microsoft.com/office/powerpoint/2010/main" val="645669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FEE79EB-5400-44A9-8F8F-A9FA6C213034}" type="datetimeFigureOut">
              <a:rPr lang="en-US" smtClean="0"/>
              <a:t>9/14/2023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FE6D11-5F2A-4CBC-A1FF-2028C8DAA537}" type="slidenum">
              <a:rPr lang="en-US" smtClean="0"/>
              <a:t>‹#›</a:t>
            </a:fld>
            <a:endParaRPr lang="en-US"/>
          </a:p>
        </p:txBody>
      </p:sp>
    </p:spTree>
    <p:extLst>
      <p:ext uri="{BB962C8B-B14F-4D97-AF65-F5344CB8AC3E}">
        <p14:creationId xmlns:p14="http://schemas.microsoft.com/office/powerpoint/2010/main" val="2122950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EE79EB-5400-44A9-8F8F-A9FA6C213034}" type="datetimeFigureOut">
              <a:rPr lang="en-US" smtClean="0"/>
              <a:t>9/14/2023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FE6D11-5F2A-4CBC-A1FF-2028C8DAA537}" type="slidenum">
              <a:rPr lang="en-US" smtClean="0"/>
              <a:t>‹#›</a:t>
            </a:fld>
            <a:endParaRPr lang="en-US"/>
          </a:p>
        </p:txBody>
      </p:sp>
    </p:spTree>
    <p:extLst>
      <p:ext uri="{BB962C8B-B14F-4D97-AF65-F5344CB8AC3E}">
        <p14:creationId xmlns:p14="http://schemas.microsoft.com/office/powerpoint/2010/main" val="998478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FEE79EB-5400-44A9-8F8F-A9FA6C213034}" type="datetimeFigureOut">
              <a:rPr lang="en-US" smtClean="0"/>
              <a:t>9/14/2023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FE6D11-5F2A-4CBC-A1FF-2028C8DAA537}" type="slidenum">
              <a:rPr lang="en-US" smtClean="0"/>
              <a:t>‹#›</a:t>
            </a:fld>
            <a:endParaRPr lang="en-US"/>
          </a:p>
        </p:txBody>
      </p:sp>
    </p:spTree>
    <p:extLst>
      <p:ext uri="{BB962C8B-B14F-4D97-AF65-F5344CB8AC3E}">
        <p14:creationId xmlns:p14="http://schemas.microsoft.com/office/powerpoint/2010/main" val="260895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FEE79EB-5400-44A9-8F8F-A9FA6C213034}" type="datetimeFigureOut">
              <a:rPr lang="en-US" smtClean="0"/>
              <a:t>9/14/2023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FE6D11-5F2A-4CBC-A1FF-2028C8DAA537}" type="slidenum">
              <a:rPr lang="en-US" smtClean="0"/>
              <a:t>‹#›</a:t>
            </a:fld>
            <a:endParaRPr lang="en-US"/>
          </a:p>
        </p:txBody>
      </p:sp>
    </p:spTree>
    <p:extLst>
      <p:ext uri="{BB962C8B-B14F-4D97-AF65-F5344CB8AC3E}">
        <p14:creationId xmlns:p14="http://schemas.microsoft.com/office/powerpoint/2010/main" val="4250696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EE79EB-5400-44A9-8F8F-A9FA6C213034}" type="datetimeFigureOut">
              <a:rPr lang="en-US" smtClean="0"/>
              <a:t>9/14/2023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FE6D11-5F2A-4CBC-A1FF-2028C8DAA537}" type="slidenum">
              <a:rPr lang="en-US" smtClean="0"/>
              <a:t>‹#›</a:t>
            </a:fld>
            <a:endParaRPr lang="en-US"/>
          </a:p>
        </p:txBody>
      </p:sp>
    </p:spTree>
    <p:extLst>
      <p:ext uri="{BB962C8B-B14F-4D97-AF65-F5344CB8AC3E}">
        <p14:creationId xmlns:p14="http://schemas.microsoft.com/office/powerpoint/2010/main" val="812288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851982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CCEF23-AB8E-4865-8098-AF44D3CB9507}"/>
              </a:ext>
            </a:extLst>
          </p:cNvPr>
          <p:cNvPicPr>
            <a:picLocks noChangeAspect="1"/>
          </p:cNvPicPr>
          <p:nvPr/>
        </p:nvPicPr>
        <p:blipFill>
          <a:blip r:embed="rId2"/>
          <a:stretch>
            <a:fillRect/>
          </a:stretch>
        </p:blipFill>
        <p:spPr>
          <a:xfrm>
            <a:off x="3038475" y="1807370"/>
            <a:ext cx="6115050" cy="3243263"/>
          </a:xfrm>
          <a:prstGeom prst="rect">
            <a:avLst/>
          </a:prstGeom>
        </p:spPr>
      </p:pic>
    </p:spTree>
    <p:extLst>
      <p:ext uri="{BB962C8B-B14F-4D97-AF65-F5344CB8AC3E}">
        <p14:creationId xmlns:p14="http://schemas.microsoft.com/office/powerpoint/2010/main" val="4166662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571679-1CBF-4B63-8DB1-6356F19EE85A}"/>
              </a:ext>
            </a:extLst>
          </p:cNvPr>
          <p:cNvPicPr>
            <a:picLocks noChangeAspect="1"/>
          </p:cNvPicPr>
          <p:nvPr/>
        </p:nvPicPr>
        <p:blipFill>
          <a:blip r:embed="rId2"/>
          <a:stretch>
            <a:fillRect/>
          </a:stretch>
        </p:blipFill>
        <p:spPr>
          <a:xfrm>
            <a:off x="3070622" y="1739503"/>
            <a:ext cx="6050756" cy="3378994"/>
          </a:xfrm>
          <a:prstGeom prst="rect">
            <a:avLst/>
          </a:prstGeom>
        </p:spPr>
      </p:pic>
    </p:spTree>
    <p:extLst>
      <p:ext uri="{BB962C8B-B14F-4D97-AF65-F5344CB8AC3E}">
        <p14:creationId xmlns:p14="http://schemas.microsoft.com/office/powerpoint/2010/main" val="226342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A84CA1-6052-476B-8204-B4F484645C71}"/>
              </a:ext>
            </a:extLst>
          </p:cNvPr>
          <p:cNvPicPr>
            <a:picLocks noChangeAspect="1"/>
          </p:cNvPicPr>
          <p:nvPr/>
        </p:nvPicPr>
        <p:blipFill>
          <a:blip r:embed="rId2"/>
          <a:stretch>
            <a:fillRect/>
          </a:stretch>
        </p:blipFill>
        <p:spPr>
          <a:xfrm>
            <a:off x="3034903" y="1735931"/>
            <a:ext cx="6122194" cy="3386138"/>
          </a:xfrm>
          <a:prstGeom prst="rect">
            <a:avLst/>
          </a:prstGeom>
        </p:spPr>
      </p:pic>
    </p:spTree>
    <p:extLst>
      <p:ext uri="{BB962C8B-B14F-4D97-AF65-F5344CB8AC3E}">
        <p14:creationId xmlns:p14="http://schemas.microsoft.com/office/powerpoint/2010/main" val="2311040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BD4552-839B-41EA-93A8-780E2EE1F46F}"/>
              </a:ext>
            </a:extLst>
          </p:cNvPr>
          <p:cNvSpPr>
            <a:spLocks noGrp="1"/>
          </p:cNvSpPr>
          <p:nvPr>
            <p:ph type="sldNum" sz="quarter" idx="12"/>
          </p:nvPr>
        </p:nvSpPr>
        <p:spPr/>
        <p:txBody>
          <a:bodyPr/>
          <a:lstStyle/>
          <a:p>
            <a:pPr algn="ctr">
              <a:buSzPct val="25000"/>
            </a:pPr>
            <a:fld id="{00000000-1234-1234-1234-123412341234}" type="slidenum">
              <a:rPr lang="en-US">
                <a:solidFill>
                  <a:srgbClr val="AC0000"/>
                </a:solidFill>
                <a:latin typeface="Cabin"/>
                <a:ea typeface="Cabin"/>
                <a:cs typeface="Cabin"/>
                <a:sym typeface="Cabin"/>
              </a:rPr>
              <a:pPr algn="ctr">
                <a:buSzPct val="25000"/>
              </a:pPr>
              <a:t>13</a:t>
            </a:fld>
            <a:endParaRPr lang="en-US">
              <a:solidFill>
                <a:srgbClr val="AC0000"/>
              </a:solidFill>
              <a:latin typeface="Cabin"/>
              <a:ea typeface="Cabin"/>
              <a:cs typeface="Cabin"/>
              <a:sym typeface="Cabin"/>
            </a:endParaRPr>
          </a:p>
        </p:txBody>
      </p:sp>
      <p:pic>
        <p:nvPicPr>
          <p:cNvPr id="4" name="Picture 3">
            <a:extLst>
              <a:ext uri="{FF2B5EF4-FFF2-40B4-BE49-F238E27FC236}">
                <a16:creationId xmlns:a16="http://schemas.microsoft.com/office/drawing/2014/main" id="{34452B80-F353-4623-BE7A-6B961FE468A3}"/>
              </a:ext>
            </a:extLst>
          </p:cNvPr>
          <p:cNvPicPr>
            <a:picLocks noChangeAspect="1"/>
          </p:cNvPicPr>
          <p:nvPr/>
        </p:nvPicPr>
        <p:blipFill>
          <a:blip r:embed="rId2"/>
          <a:stretch>
            <a:fillRect/>
          </a:stretch>
        </p:blipFill>
        <p:spPr>
          <a:xfrm>
            <a:off x="2667000" y="959644"/>
            <a:ext cx="6858000" cy="4812506"/>
          </a:xfrm>
          <a:prstGeom prst="rect">
            <a:avLst/>
          </a:prstGeom>
        </p:spPr>
      </p:pic>
    </p:spTree>
    <p:extLst>
      <p:ext uri="{BB962C8B-B14F-4D97-AF65-F5344CB8AC3E}">
        <p14:creationId xmlns:p14="http://schemas.microsoft.com/office/powerpoint/2010/main" val="1298753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33F714-9133-4F33-A537-493FA81CA144}"/>
              </a:ext>
            </a:extLst>
          </p:cNvPr>
          <p:cNvSpPr>
            <a:spLocks noGrp="1"/>
          </p:cNvSpPr>
          <p:nvPr>
            <p:ph type="sldNum" sz="quarter" idx="12"/>
          </p:nvPr>
        </p:nvSpPr>
        <p:spPr/>
        <p:txBody>
          <a:bodyPr/>
          <a:lstStyle/>
          <a:p>
            <a:pPr algn="ctr">
              <a:buSzPct val="25000"/>
            </a:pPr>
            <a:fld id="{00000000-1234-1234-1234-123412341234}" type="slidenum">
              <a:rPr lang="en-US">
                <a:solidFill>
                  <a:srgbClr val="AC0000"/>
                </a:solidFill>
                <a:latin typeface="Cabin"/>
                <a:ea typeface="Cabin"/>
                <a:cs typeface="Cabin"/>
                <a:sym typeface="Cabin"/>
              </a:rPr>
              <a:pPr algn="ctr">
                <a:buSzPct val="25000"/>
              </a:pPr>
              <a:t>14</a:t>
            </a:fld>
            <a:endParaRPr lang="en-US">
              <a:solidFill>
                <a:srgbClr val="AC0000"/>
              </a:solidFill>
              <a:latin typeface="Cabin"/>
              <a:ea typeface="Cabin"/>
              <a:cs typeface="Cabin"/>
              <a:sym typeface="Cabin"/>
            </a:endParaRPr>
          </a:p>
        </p:txBody>
      </p:sp>
      <p:pic>
        <p:nvPicPr>
          <p:cNvPr id="4" name="Picture 3">
            <a:extLst>
              <a:ext uri="{FF2B5EF4-FFF2-40B4-BE49-F238E27FC236}">
                <a16:creationId xmlns:a16="http://schemas.microsoft.com/office/drawing/2014/main" id="{15982FC0-E699-46D9-A16E-F1C26BEBB9C4}"/>
              </a:ext>
            </a:extLst>
          </p:cNvPr>
          <p:cNvPicPr>
            <a:picLocks noChangeAspect="1"/>
          </p:cNvPicPr>
          <p:nvPr/>
        </p:nvPicPr>
        <p:blipFill>
          <a:blip r:embed="rId2"/>
          <a:stretch>
            <a:fillRect/>
          </a:stretch>
        </p:blipFill>
        <p:spPr>
          <a:xfrm>
            <a:off x="2362200" y="457200"/>
            <a:ext cx="7696200" cy="4539854"/>
          </a:xfrm>
          <a:prstGeom prst="rect">
            <a:avLst/>
          </a:prstGeom>
        </p:spPr>
      </p:pic>
    </p:spTree>
    <p:extLst>
      <p:ext uri="{BB962C8B-B14F-4D97-AF65-F5344CB8AC3E}">
        <p14:creationId xmlns:p14="http://schemas.microsoft.com/office/powerpoint/2010/main" val="17005062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613D8A-FDB9-486D-AC05-F461B645C04F}"/>
              </a:ext>
            </a:extLst>
          </p:cNvPr>
          <p:cNvSpPr>
            <a:spLocks noGrp="1"/>
          </p:cNvSpPr>
          <p:nvPr>
            <p:ph type="sldNum" sz="quarter" idx="12"/>
          </p:nvPr>
        </p:nvSpPr>
        <p:spPr/>
        <p:txBody>
          <a:bodyPr/>
          <a:lstStyle/>
          <a:p>
            <a:pPr algn="ctr">
              <a:buSzPct val="25000"/>
            </a:pPr>
            <a:fld id="{00000000-1234-1234-1234-123412341234}" type="slidenum">
              <a:rPr lang="en-US">
                <a:solidFill>
                  <a:srgbClr val="AC0000"/>
                </a:solidFill>
                <a:latin typeface="Cabin"/>
                <a:ea typeface="Cabin"/>
                <a:cs typeface="Cabin"/>
                <a:sym typeface="Cabin"/>
              </a:rPr>
              <a:pPr algn="ctr">
                <a:buSzPct val="25000"/>
              </a:pPr>
              <a:t>15</a:t>
            </a:fld>
            <a:endParaRPr lang="en-US">
              <a:solidFill>
                <a:srgbClr val="AC0000"/>
              </a:solidFill>
              <a:latin typeface="Cabin"/>
              <a:ea typeface="Cabin"/>
              <a:cs typeface="Cabin"/>
              <a:sym typeface="Cabin"/>
            </a:endParaRPr>
          </a:p>
        </p:txBody>
      </p:sp>
      <p:pic>
        <p:nvPicPr>
          <p:cNvPr id="4" name="Picture 3">
            <a:extLst>
              <a:ext uri="{FF2B5EF4-FFF2-40B4-BE49-F238E27FC236}">
                <a16:creationId xmlns:a16="http://schemas.microsoft.com/office/drawing/2014/main" id="{FE0A3EE7-9456-4EEC-8C63-6191BBA3C305}"/>
              </a:ext>
            </a:extLst>
          </p:cNvPr>
          <p:cNvPicPr>
            <a:picLocks noChangeAspect="1"/>
          </p:cNvPicPr>
          <p:nvPr/>
        </p:nvPicPr>
        <p:blipFill>
          <a:blip r:embed="rId2"/>
          <a:stretch>
            <a:fillRect/>
          </a:stretch>
        </p:blipFill>
        <p:spPr>
          <a:xfrm>
            <a:off x="2286000" y="685801"/>
            <a:ext cx="7620000" cy="5410199"/>
          </a:xfrm>
          <a:prstGeom prst="rect">
            <a:avLst/>
          </a:prstGeom>
        </p:spPr>
      </p:pic>
    </p:spTree>
    <p:extLst>
      <p:ext uri="{BB962C8B-B14F-4D97-AF65-F5344CB8AC3E}">
        <p14:creationId xmlns:p14="http://schemas.microsoft.com/office/powerpoint/2010/main" val="3065601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1B2841-31F0-4C87-AD6A-1A8E48D7E56A}"/>
              </a:ext>
            </a:extLst>
          </p:cNvPr>
          <p:cNvSpPr>
            <a:spLocks noGrp="1"/>
          </p:cNvSpPr>
          <p:nvPr>
            <p:ph type="sldNum" sz="quarter" idx="12"/>
          </p:nvPr>
        </p:nvSpPr>
        <p:spPr/>
        <p:txBody>
          <a:bodyPr/>
          <a:lstStyle/>
          <a:p>
            <a:pPr algn="ctr">
              <a:buSzPct val="25000"/>
            </a:pPr>
            <a:fld id="{00000000-1234-1234-1234-123412341234}" type="slidenum">
              <a:rPr lang="en-US">
                <a:solidFill>
                  <a:srgbClr val="AC0000"/>
                </a:solidFill>
                <a:latin typeface="Cabin"/>
                <a:ea typeface="Cabin"/>
                <a:cs typeface="Cabin"/>
                <a:sym typeface="Cabin"/>
              </a:rPr>
              <a:pPr algn="ctr">
                <a:buSzPct val="25000"/>
              </a:pPr>
              <a:t>16</a:t>
            </a:fld>
            <a:endParaRPr lang="en-US">
              <a:solidFill>
                <a:srgbClr val="AC0000"/>
              </a:solidFill>
              <a:latin typeface="Cabin"/>
              <a:ea typeface="Cabin"/>
              <a:cs typeface="Cabin"/>
              <a:sym typeface="Cabin"/>
            </a:endParaRPr>
          </a:p>
        </p:txBody>
      </p:sp>
      <p:pic>
        <p:nvPicPr>
          <p:cNvPr id="4" name="Picture 3">
            <a:extLst>
              <a:ext uri="{FF2B5EF4-FFF2-40B4-BE49-F238E27FC236}">
                <a16:creationId xmlns:a16="http://schemas.microsoft.com/office/drawing/2014/main" id="{C3670D78-AE42-467C-A38E-C6F2914A0BD5}"/>
              </a:ext>
            </a:extLst>
          </p:cNvPr>
          <p:cNvPicPr>
            <a:picLocks noChangeAspect="1"/>
          </p:cNvPicPr>
          <p:nvPr/>
        </p:nvPicPr>
        <p:blipFill>
          <a:blip r:embed="rId2"/>
          <a:stretch>
            <a:fillRect/>
          </a:stretch>
        </p:blipFill>
        <p:spPr>
          <a:xfrm>
            <a:off x="2057400" y="381001"/>
            <a:ext cx="7848600" cy="5243513"/>
          </a:xfrm>
          <a:prstGeom prst="rect">
            <a:avLst/>
          </a:prstGeom>
        </p:spPr>
      </p:pic>
    </p:spTree>
    <p:extLst>
      <p:ext uri="{BB962C8B-B14F-4D97-AF65-F5344CB8AC3E}">
        <p14:creationId xmlns:p14="http://schemas.microsoft.com/office/powerpoint/2010/main" val="19259175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F50972-3567-480B-A0F8-689162EC9E0F}"/>
              </a:ext>
            </a:extLst>
          </p:cNvPr>
          <p:cNvSpPr>
            <a:spLocks noGrp="1"/>
          </p:cNvSpPr>
          <p:nvPr>
            <p:ph type="sldNum" sz="quarter" idx="12"/>
          </p:nvPr>
        </p:nvSpPr>
        <p:spPr/>
        <p:txBody>
          <a:bodyPr/>
          <a:lstStyle/>
          <a:p>
            <a:pPr algn="ctr">
              <a:buSzPct val="25000"/>
            </a:pPr>
            <a:fld id="{00000000-1234-1234-1234-123412341234}" type="slidenum">
              <a:rPr lang="en-US">
                <a:solidFill>
                  <a:srgbClr val="AC0000"/>
                </a:solidFill>
                <a:latin typeface="Cabin"/>
                <a:ea typeface="Cabin"/>
                <a:cs typeface="Cabin"/>
                <a:sym typeface="Cabin"/>
              </a:rPr>
              <a:pPr algn="ctr">
                <a:buSzPct val="25000"/>
              </a:pPr>
              <a:t>17</a:t>
            </a:fld>
            <a:endParaRPr lang="en-US">
              <a:solidFill>
                <a:srgbClr val="AC0000"/>
              </a:solidFill>
              <a:latin typeface="Cabin"/>
              <a:ea typeface="Cabin"/>
              <a:cs typeface="Cabin"/>
              <a:sym typeface="Cabin"/>
            </a:endParaRPr>
          </a:p>
        </p:txBody>
      </p:sp>
      <p:pic>
        <p:nvPicPr>
          <p:cNvPr id="4" name="Picture 3">
            <a:extLst>
              <a:ext uri="{FF2B5EF4-FFF2-40B4-BE49-F238E27FC236}">
                <a16:creationId xmlns:a16="http://schemas.microsoft.com/office/drawing/2014/main" id="{666FD33B-996F-4007-AC2E-22CB9958103E}"/>
              </a:ext>
            </a:extLst>
          </p:cNvPr>
          <p:cNvPicPr>
            <a:picLocks noChangeAspect="1"/>
          </p:cNvPicPr>
          <p:nvPr/>
        </p:nvPicPr>
        <p:blipFill>
          <a:blip r:embed="rId2"/>
          <a:stretch>
            <a:fillRect/>
          </a:stretch>
        </p:blipFill>
        <p:spPr>
          <a:xfrm>
            <a:off x="1828800" y="457201"/>
            <a:ext cx="8305800" cy="5791199"/>
          </a:xfrm>
          <a:prstGeom prst="rect">
            <a:avLst/>
          </a:prstGeom>
        </p:spPr>
      </p:pic>
    </p:spTree>
    <p:extLst>
      <p:ext uri="{BB962C8B-B14F-4D97-AF65-F5344CB8AC3E}">
        <p14:creationId xmlns:p14="http://schemas.microsoft.com/office/powerpoint/2010/main" val="1767591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A4F66B-4F96-4D17-AAE7-7A8FE5DDD220}"/>
              </a:ext>
            </a:extLst>
          </p:cNvPr>
          <p:cNvPicPr>
            <a:picLocks noChangeAspect="1"/>
          </p:cNvPicPr>
          <p:nvPr/>
        </p:nvPicPr>
        <p:blipFill>
          <a:blip r:embed="rId2"/>
          <a:stretch>
            <a:fillRect/>
          </a:stretch>
        </p:blipFill>
        <p:spPr>
          <a:xfrm>
            <a:off x="1524000" y="1121873"/>
            <a:ext cx="9144000" cy="4614255"/>
          </a:xfrm>
          <a:prstGeom prst="rect">
            <a:avLst/>
          </a:prstGeom>
        </p:spPr>
      </p:pic>
    </p:spTree>
    <p:extLst>
      <p:ext uri="{BB962C8B-B14F-4D97-AF65-F5344CB8AC3E}">
        <p14:creationId xmlns:p14="http://schemas.microsoft.com/office/powerpoint/2010/main" val="1902196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F27AFA-4209-4094-B5F4-F157B68A9A39}"/>
              </a:ext>
            </a:extLst>
          </p:cNvPr>
          <p:cNvPicPr>
            <a:picLocks noChangeAspect="1"/>
          </p:cNvPicPr>
          <p:nvPr/>
        </p:nvPicPr>
        <p:blipFill>
          <a:blip r:embed="rId2"/>
          <a:stretch>
            <a:fillRect/>
          </a:stretch>
        </p:blipFill>
        <p:spPr>
          <a:xfrm>
            <a:off x="1524000" y="1090947"/>
            <a:ext cx="9144000" cy="4676106"/>
          </a:xfrm>
          <a:prstGeom prst="rect">
            <a:avLst/>
          </a:prstGeom>
        </p:spPr>
      </p:pic>
    </p:spTree>
    <p:extLst>
      <p:ext uri="{BB962C8B-B14F-4D97-AF65-F5344CB8AC3E}">
        <p14:creationId xmlns:p14="http://schemas.microsoft.com/office/powerpoint/2010/main" val="2973781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t="15089"/>
          <a:stretch/>
        </p:blipFill>
        <p:spPr>
          <a:xfrm>
            <a:off x="838200" y="15240"/>
            <a:ext cx="10728960" cy="6690360"/>
          </a:xfrm>
        </p:spPr>
      </p:pic>
    </p:spTree>
    <p:extLst>
      <p:ext uri="{BB962C8B-B14F-4D97-AF65-F5344CB8AC3E}">
        <p14:creationId xmlns:p14="http://schemas.microsoft.com/office/powerpoint/2010/main" val="23771592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049AE1-DFD0-41A3-9577-87D0BBA5B017}"/>
              </a:ext>
            </a:extLst>
          </p:cNvPr>
          <p:cNvPicPr>
            <a:picLocks noChangeAspect="1"/>
          </p:cNvPicPr>
          <p:nvPr/>
        </p:nvPicPr>
        <p:blipFill>
          <a:blip r:embed="rId2"/>
          <a:stretch>
            <a:fillRect/>
          </a:stretch>
        </p:blipFill>
        <p:spPr>
          <a:xfrm>
            <a:off x="1524000" y="1154217"/>
            <a:ext cx="9144000" cy="4549566"/>
          </a:xfrm>
          <a:prstGeom prst="rect">
            <a:avLst/>
          </a:prstGeom>
        </p:spPr>
      </p:pic>
    </p:spTree>
    <p:extLst>
      <p:ext uri="{BB962C8B-B14F-4D97-AF65-F5344CB8AC3E}">
        <p14:creationId xmlns:p14="http://schemas.microsoft.com/office/powerpoint/2010/main" val="2260603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6222E9-80E9-458A-A1B0-592B05016B28}"/>
              </a:ext>
            </a:extLst>
          </p:cNvPr>
          <p:cNvPicPr>
            <a:picLocks noChangeAspect="1"/>
          </p:cNvPicPr>
          <p:nvPr/>
        </p:nvPicPr>
        <p:blipFill>
          <a:blip r:embed="rId2"/>
          <a:stretch>
            <a:fillRect/>
          </a:stretch>
        </p:blipFill>
        <p:spPr>
          <a:xfrm>
            <a:off x="1524000" y="1400665"/>
            <a:ext cx="9144000" cy="4056671"/>
          </a:xfrm>
          <a:prstGeom prst="rect">
            <a:avLst/>
          </a:prstGeom>
        </p:spPr>
      </p:pic>
    </p:spTree>
    <p:extLst>
      <p:ext uri="{BB962C8B-B14F-4D97-AF65-F5344CB8AC3E}">
        <p14:creationId xmlns:p14="http://schemas.microsoft.com/office/powerpoint/2010/main" val="2254781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E5FD98-7FF6-4C55-80BD-34A26C8A971E}"/>
              </a:ext>
            </a:extLst>
          </p:cNvPr>
          <p:cNvPicPr>
            <a:picLocks noChangeAspect="1"/>
          </p:cNvPicPr>
          <p:nvPr/>
        </p:nvPicPr>
        <p:blipFill>
          <a:blip r:embed="rId2"/>
          <a:stretch>
            <a:fillRect/>
          </a:stretch>
        </p:blipFill>
        <p:spPr>
          <a:xfrm>
            <a:off x="1524000" y="1207600"/>
            <a:ext cx="9144000" cy="4442800"/>
          </a:xfrm>
          <a:prstGeom prst="rect">
            <a:avLst/>
          </a:prstGeom>
        </p:spPr>
      </p:pic>
    </p:spTree>
    <p:extLst>
      <p:ext uri="{BB962C8B-B14F-4D97-AF65-F5344CB8AC3E}">
        <p14:creationId xmlns:p14="http://schemas.microsoft.com/office/powerpoint/2010/main" val="3988381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C11F3C-E71D-4AFA-9682-34A4AF271533}"/>
              </a:ext>
            </a:extLst>
          </p:cNvPr>
          <p:cNvPicPr>
            <a:picLocks noChangeAspect="1"/>
          </p:cNvPicPr>
          <p:nvPr/>
        </p:nvPicPr>
        <p:blipFill>
          <a:blip r:embed="rId2"/>
          <a:stretch>
            <a:fillRect/>
          </a:stretch>
        </p:blipFill>
        <p:spPr>
          <a:xfrm>
            <a:off x="1524000" y="1301019"/>
            <a:ext cx="9144000" cy="4255963"/>
          </a:xfrm>
          <a:prstGeom prst="rect">
            <a:avLst/>
          </a:prstGeom>
        </p:spPr>
      </p:pic>
    </p:spTree>
    <p:extLst>
      <p:ext uri="{BB962C8B-B14F-4D97-AF65-F5344CB8AC3E}">
        <p14:creationId xmlns:p14="http://schemas.microsoft.com/office/powerpoint/2010/main" val="16190555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BB7D2A-422B-41B6-B118-8B56CDDEE434}"/>
              </a:ext>
            </a:extLst>
          </p:cNvPr>
          <p:cNvPicPr>
            <a:picLocks noChangeAspect="1"/>
          </p:cNvPicPr>
          <p:nvPr/>
        </p:nvPicPr>
        <p:blipFill>
          <a:blip r:embed="rId2"/>
          <a:stretch>
            <a:fillRect/>
          </a:stretch>
        </p:blipFill>
        <p:spPr>
          <a:xfrm>
            <a:off x="1528763" y="1209675"/>
            <a:ext cx="9134475" cy="4438650"/>
          </a:xfrm>
          <a:prstGeom prst="rect">
            <a:avLst/>
          </a:prstGeom>
        </p:spPr>
      </p:pic>
    </p:spTree>
    <p:extLst>
      <p:ext uri="{BB962C8B-B14F-4D97-AF65-F5344CB8AC3E}">
        <p14:creationId xmlns:p14="http://schemas.microsoft.com/office/powerpoint/2010/main" val="2489943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1A7749-5B2E-47E9-9777-591703BFF126}"/>
              </a:ext>
            </a:extLst>
          </p:cNvPr>
          <p:cNvPicPr>
            <a:picLocks noChangeAspect="1"/>
          </p:cNvPicPr>
          <p:nvPr/>
        </p:nvPicPr>
        <p:blipFill>
          <a:blip r:embed="rId2"/>
          <a:stretch>
            <a:fillRect/>
          </a:stretch>
        </p:blipFill>
        <p:spPr>
          <a:xfrm>
            <a:off x="1524000" y="1033324"/>
            <a:ext cx="9144000" cy="4791353"/>
          </a:xfrm>
          <a:prstGeom prst="rect">
            <a:avLst/>
          </a:prstGeom>
        </p:spPr>
      </p:pic>
    </p:spTree>
    <p:extLst>
      <p:ext uri="{BB962C8B-B14F-4D97-AF65-F5344CB8AC3E}">
        <p14:creationId xmlns:p14="http://schemas.microsoft.com/office/powerpoint/2010/main" val="2260585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495803-4E27-4C05-809A-65D99213A9F0}"/>
              </a:ext>
            </a:extLst>
          </p:cNvPr>
          <p:cNvPicPr>
            <a:picLocks noChangeAspect="1"/>
          </p:cNvPicPr>
          <p:nvPr/>
        </p:nvPicPr>
        <p:blipFill>
          <a:blip r:embed="rId2"/>
          <a:stretch>
            <a:fillRect/>
          </a:stretch>
        </p:blipFill>
        <p:spPr>
          <a:xfrm>
            <a:off x="1524000" y="1034350"/>
            <a:ext cx="9144000" cy="4789300"/>
          </a:xfrm>
          <a:prstGeom prst="rect">
            <a:avLst/>
          </a:prstGeom>
        </p:spPr>
      </p:pic>
    </p:spTree>
    <p:extLst>
      <p:ext uri="{BB962C8B-B14F-4D97-AF65-F5344CB8AC3E}">
        <p14:creationId xmlns:p14="http://schemas.microsoft.com/office/powerpoint/2010/main" val="27260757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3478B2-84FA-422D-9FD5-1A39615BF624}"/>
              </a:ext>
            </a:extLst>
          </p:cNvPr>
          <p:cNvPicPr>
            <a:picLocks noChangeAspect="1"/>
          </p:cNvPicPr>
          <p:nvPr/>
        </p:nvPicPr>
        <p:blipFill>
          <a:blip r:embed="rId2"/>
          <a:stretch>
            <a:fillRect/>
          </a:stretch>
        </p:blipFill>
        <p:spPr>
          <a:xfrm>
            <a:off x="1524000" y="994955"/>
            <a:ext cx="9144000" cy="4868091"/>
          </a:xfrm>
          <a:prstGeom prst="rect">
            <a:avLst/>
          </a:prstGeom>
        </p:spPr>
      </p:pic>
    </p:spTree>
    <p:extLst>
      <p:ext uri="{BB962C8B-B14F-4D97-AF65-F5344CB8AC3E}">
        <p14:creationId xmlns:p14="http://schemas.microsoft.com/office/powerpoint/2010/main" val="5333782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C7A59E-0ECB-4815-9E6E-732A68D969F3}"/>
              </a:ext>
            </a:extLst>
          </p:cNvPr>
          <p:cNvPicPr>
            <a:picLocks noChangeAspect="1"/>
          </p:cNvPicPr>
          <p:nvPr/>
        </p:nvPicPr>
        <p:blipFill>
          <a:blip r:embed="rId2"/>
          <a:stretch>
            <a:fillRect/>
          </a:stretch>
        </p:blipFill>
        <p:spPr>
          <a:xfrm>
            <a:off x="1524000" y="1010824"/>
            <a:ext cx="9144000" cy="4836353"/>
          </a:xfrm>
          <a:prstGeom prst="rect">
            <a:avLst/>
          </a:prstGeom>
        </p:spPr>
      </p:pic>
    </p:spTree>
    <p:extLst>
      <p:ext uri="{BB962C8B-B14F-4D97-AF65-F5344CB8AC3E}">
        <p14:creationId xmlns:p14="http://schemas.microsoft.com/office/powerpoint/2010/main" val="13025746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49343C-9D58-4C7E-B8D4-FC31F7A20F58}"/>
              </a:ext>
            </a:extLst>
          </p:cNvPr>
          <p:cNvPicPr>
            <a:picLocks noChangeAspect="1"/>
          </p:cNvPicPr>
          <p:nvPr/>
        </p:nvPicPr>
        <p:blipFill>
          <a:blip r:embed="rId2"/>
          <a:stretch>
            <a:fillRect/>
          </a:stretch>
        </p:blipFill>
        <p:spPr>
          <a:xfrm>
            <a:off x="1524000" y="1005971"/>
            <a:ext cx="9144000" cy="4846059"/>
          </a:xfrm>
          <a:prstGeom prst="rect">
            <a:avLst/>
          </a:prstGeom>
        </p:spPr>
      </p:pic>
    </p:spTree>
    <p:extLst>
      <p:ext uri="{BB962C8B-B14F-4D97-AF65-F5344CB8AC3E}">
        <p14:creationId xmlns:p14="http://schemas.microsoft.com/office/powerpoint/2010/main" val="3888125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C1C202-CBAC-43D0-BC8B-85A5747DDCDE}"/>
              </a:ext>
            </a:extLst>
          </p:cNvPr>
          <p:cNvSpPr>
            <a:spLocks noGrp="1"/>
          </p:cNvSpPr>
          <p:nvPr>
            <p:ph idx="1"/>
          </p:nvPr>
        </p:nvSpPr>
        <p:spPr>
          <a:xfrm>
            <a:off x="2152650" y="1116331"/>
            <a:ext cx="7886700" cy="4373642"/>
          </a:xfrm>
        </p:spPr>
        <p:txBody>
          <a:bodyPr>
            <a:normAutofit/>
          </a:bodyPr>
          <a:lstStyle/>
          <a:p>
            <a:pPr marL="0" indent="0" algn="ctr">
              <a:buNone/>
            </a:pPr>
            <a:endParaRPr lang="en-IN" sz="4050" dirty="0"/>
          </a:p>
          <a:p>
            <a:pPr marL="0" indent="0" algn="ctr">
              <a:buNone/>
            </a:pPr>
            <a:endParaRPr lang="en-IN" sz="4050" dirty="0"/>
          </a:p>
          <a:p>
            <a:pPr marL="0" indent="0" algn="ctr">
              <a:buNone/>
            </a:pPr>
            <a:endParaRPr lang="en-IN" sz="4050" dirty="0"/>
          </a:p>
          <a:p>
            <a:pPr marL="0" indent="0" algn="ctr">
              <a:buNone/>
            </a:pPr>
            <a:r>
              <a:rPr lang="en-IN" sz="4050" dirty="0" err="1"/>
              <a:t>ArrayList</a:t>
            </a:r>
            <a:r>
              <a:rPr lang="en-IN" sz="4050" dirty="0"/>
              <a:t> class</a:t>
            </a:r>
          </a:p>
        </p:txBody>
      </p:sp>
    </p:spTree>
    <p:extLst>
      <p:ext uri="{BB962C8B-B14F-4D97-AF65-F5344CB8AC3E}">
        <p14:creationId xmlns:p14="http://schemas.microsoft.com/office/powerpoint/2010/main" val="7276987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848FF7-D9F6-4253-856A-E1909DE0B52A}"/>
              </a:ext>
            </a:extLst>
          </p:cNvPr>
          <p:cNvPicPr>
            <a:picLocks noChangeAspect="1"/>
          </p:cNvPicPr>
          <p:nvPr/>
        </p:nvPicPr>
        <p:blipFill>
          <a:blip r:embed="rId2"/>
          <a:stretch>
            <a:fillRect/>
          </a:stretch>
        </p:blipFill>
        <p:spPr>
          <a:xfrm>
            <a:off x="1524000" y="989135"/>
            <a:ext cx="9144000" cy="4879731"/>
          </a:xfrm>
          <a:prstGeom prst="rect">
            <a:avLst/>
          </a:prstGeom>
        </p:spPr>
      </p:pic>
    </p:spTree>
    <p:extLst>
      <p:ext uri="{BB962C8B-B14F-4D97-AF65-F5344CB8AC3E}">
        <p14:creationId xmlns:p14="http://schemas.microsoft.com/office/powerpoint/2010/main" val="22517953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038F3A-40B0-4662-9719-F79245C49AB9}"/>
              </a:ext>
            </a:extLst>
          </p:cNvPr>
          <p:cNvPicPr>
            <a:picLocks noChangeAspect="1"/>
          </p:cNvPicPr>
          <p:nvPr/>
        </p:nvPicPr>
        <p:blipFill>
          <a:blip r:embed="rId2"/>
          <a:stretch>
            <a:fillRect/>
          </a:stretch>
        </p:blipFill>
        <p:spPr>
          <a:xfrm>
            <a:off x="1524000" y="1015512"/>
            <a:ext cx="9144000" cy="4826977"/>
          </a:xfrm>
          <a:prstGeom prst="rect">
            <a:avLst/>
          </a:prstGeom>
        </p:spPr>
      </p:pic>
    </p:spTree>
    <p:extLst>
      <p:ext uri="{BB962C8B-B14F-4D97-AF65-F5344CB8AC3E}">
        <p14:creationId xmlns:p14="http://schemas.microsoft.com/office/powerpoint/2010/main" val="27229254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1CFAB9-0B3F-4CD6-ADBC-406B4B3018CE}"/>
              </a:ext>
            </a:extLst>
          </p:cNvPr>
          <p:cNvPicPr>
            <a:picLocks noChangeAspect="1"/>
          </p:cNvPicPr>
          <p:nvPr/>
        </p:nvPicPr>
        <p:blipFill>
          <a:blip r:embed="rId2"/>
          <a:stretch>
            <a:fillRect/>
          </a:stretch>
        </p:blipFill>
        <p:spPr>
          <a:xfrm>
            <a:off x="1524000" y="990017"/>
            <a:ext cx="9144000" cy="4877966"/>
          </a:xfrm>
          <a:prstGeom prst="rect">
            <a:avLst/>
          </a:prstGeom>
        </p:spPr>
      </p:pic>
    </p:spTree>
    <p:extLst>
      <p:ext uri="{BB962C8B-B14F-4D97-AF65-F5344CB8AC3E}">
        <p14:creationId xmlns:p14="http://schemas.microsoft.com/office/powerpoint/2010/main" val="7086673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52EBED-9AAF-42CE-82FE-21E071C3D0D2}"/>
              </a:ext>
            </a:extLst>
          </p:cNvPr>
          <p:cNvPicPr>
            <a:picLocks noChangeAspect="1"/>
          </p:cNvPicPr>
          <p:nvPr/>
        </p:nvPicPr>
        <p:blipFill>
          <a:blip r:embed="rId2"/>
          <a:stretch>
            <a:fillRect/>
          </a:stretch>
        </p:blipFill>
        <p:spPr>
          <a:xfrm>
            <a:off x="1524000" y="1555595"/>
            <a:ext cx="9144000" cy="3746810"/>
          </a:xfrm>
          <a:prstGeom prst="rect">
            <a:avLst/>
          </a:prstGeom>
        </p:spPr>
      </p:pic>
    </p:spTree>
    <p:extLst>
      <p:ext uri="{BB962C8B-B14F-4D97-AF65-F5344CB8AC3E}">
        <p14:creationId xmlns:p14="http://schemas.microsoft.com/office/powerpoint/2010/main" val="19023607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5F0072-152B-4052-BE7B-BB554E893CD9}"/>
              </a:ext>
            </a:extLst>
          </p:cNvPr>
          <p:cNvPicPr>
            <a:picLocks noChangeAspect="1"/>
          </p:cNvPicPr>
          <p:nvPr/>
        </p:nvPicPr>
        <p:blipFill>
          <a:blip r:embed="rId2"/>
          <a:stretch>
            <a:fillRect/>
          </a:stretch>
        </p:blipFill>
        <p:spPr>
          <a:xfrm>
            <a:off x="1524000" y="1074167"/>
            <a:ext cx="9144000" cy="4709667"/>
          </a:xfrm>
          <a:prstGeom prst="rect">
            <a:avLst/>
          </a:prstGeom>
        </p:spPr>
      </p:pic>
    </p:spTree>
    <p:extLst>
      <p:ext uri="{BB962C8B-B14F-4D97-AF65-F5344CB8AC3E}">
        <p14:creationId xmlns:p14="http://schemas.microsoft.com/office/powerpoint/2010/main" val="39368635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2CBC98-9CCB-440A-95EA-04B45C49DB39}"/>
              </a:ext>
            </a:extLst>
          </p:cNvPr>
          <p:cNvPicPr>
            <a:picLocks noChangeAspect="1"/>
          </p:cNvPicPr>
          <p:nvPr/>
        </p:nvPicPr>
        <p:blipFill>
          <a:blip r:embed="rId2"/>
          <a:stretch>
            <a:fillRect/>
          </a:stretch>
        </p:blipFill>
        <p:spPr>
          <a:xfrm>
            <a:off x="1524000" y="1244762"/>
            <a:ext cx="9144000" cy="4368477"/>
          </a:xfrm>
          <a:prstGeom prst="rect">
            <a:avLst/>
          </a:prstGeom>
        </p:spPr>
      </p:pic>
    </p:spTree>
    <p:extLst>
      <p:ext uri="{BB962C8B-B14F-4D97-AF65-F5344CB8AC3E}">
        <p14:creationId xmlns:p14="http://schemas.microsoft.com/office/powerpoint/2010/main" val="30812346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360EDA-5C9D-40AB-A3C7-7847C3EF18FE}"/>
              </a:ext>
            </a:extLst>
          </p:cNvPr>
          <p:cNvPicPr>
            <a:picLocks noChangeAspect="1"/>
          </p:cNvPicPr>
          <p:nvPr/>
        </p:nvPicPr>
        <p:blipFill>
          <a:blip r:embed="rId2"/>
          <a:stretch>
            <a:fillRect/>
          </a:stretch>
        </p:blipFill>
        <p:spPr>
          <a:xfrm>
            <a:off x="1524000" y="884617"/>
            <a:ext cx="9144000" cy="5088766"/>
          </a:xfrm>
          <a:prstGeom prst="rect">
            <a:avLst/>
          </a:prstGeom>
        </p:spPr>
      </p:pic>
    </p:spTree>
    <p:extLst>
      <p:ext uri="{BB962C8B-B14F-4D97-AF65-F5344CB8AC3E}">
        <p14:creationId xmlns:p14="http://schemas.microsoft.com/office/powerpoint/2010/main" val="10369268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832C7F-FC26-48D5-A567-83727BC94D08}"/>
              </a:ext>
            </a:extLst>
          </p:cNvPr>
          <p:cNvPicPr>
            <a:picLocks noChangeAspect="1"/>
          </p:cNvPicPr>
          <p:nvPr/>
        </p:nvPicPr>
        <p:blipFill>
          <a:blip r:embed="rId2"/>
          <a:stretch>
            <a:fillRect/>
          </a:stretch>
        </p:blipFill>
        <p:spPr>
          <a:xfrm>
            <a:off x="1524000" y="1041850"/>
            <a:ext cx="9144000" cy="4774301"/>
          </a:xfrm>
          <a:prstGeom prst="rect">
            <a:avLst/>
          </a:prstGeom>
        </p:spPr>
      </p:pic>
    </p:spTree>
    <p:extLst>
      <p:ext uri="{BB962C8B-B14F-4D97-AF65-F5344CB8AC3E}">
        <p14:creationId xmlns:p14="http://schemas.microsoft.com/office/powerpoint/2010/main" val="32027865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A15B48-B627-4A56-8233-E61B6ACAF0D3}"/>
              </a:ext>
            </a:extLst>
          </p:cNvPr>
          <p:cNvPicPr>
            <a:picLocks noChangeAspect="1"/>
          </p:cNvPicPr>
          <p:nvPr/>
        </p:nvPicPr>
        <p:blipFill>
          <a:blip r:embed="rId2"/>
          <a:stretch>
            <a:fillRect/>
          </a:stretch>
        </p:blipFill>
        <p:spPr>
          <a:xfrm>
            <a:off x="1524000" y="1260921"/>
            <a:ext cx="9144000" cy="4336159"/>
          </a:xfrm>
          <a:prstGeom prst="rect">
            <a:avLst/>
          </a:prstGeom>
        </p:spPr>
      </p:pic>
    </p:spTree>
    <p:extLst>
      <p:ext uri="{BB962C8B-B14F-4D97-AF65-F5344CB8AC3E}">
        <p14:creationId xmlns:p14="http://schemas.microsoft.com/office/powerpoint/2010/main" val="14875279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7EED85-58F9-410A-9FFC-9DD3F4022F62}"/>
              </a:ext>
            </a:extLst>
          </p:cNvPr>
          <p:cNvPicPr>
            <a:picLocks noChangeAspect="1"/>
          </p:cNvPicPr>
          <p:nvPr/>
        </p:nvPicPr>
        <p:blipFill>
          <a:blip r:embed="rId2"/>
          <a:stretch>
            <a:fillRect/>
          </a:stretch>
        </p:blipFill>
        <p:spPr>
          <a:xfrm>
            <a:off x="1524000" y="351000"/>
            <a:ext cx="9144000" cy="6156000"/>
          </a:xfrm>
          <a:prstGeom prst="rect">
            <a:avLst/>
          </a:prstGeom>
        </p:spPr>
      </p:pic>
    </p:spTree>
    <p:extLst>
      <p:ext uri="{BB962C8B-B14F-4D97-AF65-F5344CB8AC3E}">
        <p14:creationId xmlns:p14="http://schemas.microsoft.com/office/powerpoint/2010/main" val="3874976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382B85-6A43-4786-BE4B-884C7B5C664E}"/>
              </a:ext>
            </a:extLst>
          </p:cNvPr>
          <p:cNvPicPr>
            <a:picLocks noChangeAspect="1"/>
          </p:cNvPicPr>
          <p:nvPr/>
        </p:nvPicPr>
        <p:blipFill>
          <a:blip r:embed="rId2"/>
          <a:stretch>
            <a:fillRect/>
          </a:stretch>
        </p:blipFill>
        <p:spPr>
          <a:xfrm>
            <a:off x="1524000" y="555042"/>
            <a:ext cx="9144000" cy="5747917"/>
          </a:xfrm>
          <a:prstGeom prst="rect">
            <a:avLst/>
          </a:prstGeom>
        </p:spPr>
      </p:pic>
    </p:spTree>
    <p:extLst>
      <p:ext uri="{BB962C8B-B14F-4D97-AF65-F5344CB8AC3E}">
        <p14:creationId xmlns:p14="http://schemas.microsoft.com/office/powerpoint/2010/main" val="14390992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0077DCF-63CD-441C-BD31-04B3B7ADF229}"/>
              </a:ext>
            </a:extLst>
          </p:cNvPr>
          <p:cNvSpPr>
            <a:spLocks noGrp="1"/>
          </p:cNvSpPr>
          <p:nvPr>
            <p:ph type="subTitle" idx="1"/>
          </p:nvPr>
        </p:nvSpPr>
        <p:spPr>
          <a:xfrm>
            <a:off x="1752600" y="1752600"/>
            <a:ext cx="6400800" cy="3657600"/>
          </a:xfrm>
        </p:spPr>
        <p:txBody>
          <a:bodyPr rtlCol="0">
            <a:normAutofit/>
          </a:bodyPr>
          <a:lstStyle/>
          <a:p>
            <a:pPr>
              <a:defRPr/>
            </a:pPr>
            <a:endParaRPr lang="en-IN" sz="6000" b="1" dirty="0">
              <a:solidFill>
                <a:srgbClr val="FF0000"/>
              </a:solidFill>
            </a:endParaRPr>
          </a:p>
          <a:p>
            <a:pPr>
              <a:defRPr/>
            </a:pPr>
            <a:r>
              <a:rPr lang="en-US" sz="6000" b="1" dirty="0"/>
              <a:t>Linked Lists</a:t>
            </a:r>
            <a:endParaRPr lang="en-IN" sz="6000" b="1" dirty="0">
              <a:solidFill>
                <a:srgbClr val="FF0000"/>
              </a:solidFill>
            </a:endParaRPr>
          </a:p>
        </p:txBody>
      </p:sp>
      <p:sp>
        <p:nvSpPr>
          <p:cNvPr id="9" name="Slide Number Placeholder 8">
            <a:extLst>
              <a:ext uri="{FF2B5EF4-FFF2-40B4-BE49-F238E27FC236}">
                <a16:creationId xmlns:a16="http://schemas.microsoft.com/office/drawing/2014/main" id="{21D81456-8D1A-476D-88C7-2FBC2BDD8821}"/>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FB18C3F-E2AE-4E7A-9915-946EFDEFFA09}" type="slidenum">
              <a:rPr lang="en-IN" altLang="en-US">
                <a:solidFill>
                  <a:srgbClr val="898989"/>
                </a:solidFill>
                <a:latin typeface="Calibri" panose="020F0502020204030204" pitchFamily="34" charset="0"/>
              </a:rPr>
              <a:pPr eaLnBrk="1" hangingPunct="1"/>
              <a:t>40</a:t>
            </a:fld>
            <a:endParaRPr lang="en-IN" altLang="en-US">
              <a:solidFill>
                <a:srgbClr val="898989"/>
              </a:solidFill>
              <a:latin typeface="Calibri" panose="020F0502020204030204" pitchFamily="34" charset="0"/>
            </a:endParaRPr>
          </a:p>
        </p:txBody>
      </p:sp>
      <p:pic>
        <p:nvPicPr>
          <p:cNvPr id="5124" name="Picture 3" descr="j0100570">
            <a:extLst>
              <a:ext uri="{FF2B5EF4-FFF2-40B4-BE49-F238E27FC236}">
                <a16:creationId xmlns:a16="http://schemas.microsoft.com/office/drawing/2014/main" id="{844CAAE8-197C-40C7-A031-C7E1B72AFFA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1401" y="2743201"/>
            <a:ext cx="3097213"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41775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A431CA-8852-4894-8A78-0E8C7E880AF7}"/>
              </a:ext>
            </a:extLst>
          </p:cNvPr>
          <p:cNvPicPr>
            <a:picLocks noChangeAspect="1"/>
          </p:cNvPicPr>
          <p:nvPr/>
        </p:nvPicPr>
        <p:blipFill>
          <a:blip r:embed="rId2"/>
          <a:stretch>
            <a:fillRect/>
          </a:stretch>
        </p:blipFill>
        <p:spPr>
          <a:xfrm>
            <a:off x="1524000" y="1522546"/>
            <a:ext cx="9144000" cy="3812908"/>
          </a:xfrm>
          <a:prstGeom prst="rect">
            <a:avLst/>
          </a:prstGeom>
        </p:spPr>
      </p:pic>
      <p:pic>
        <p:nvPicPr>
          <p:cNvPr id="5" name="Picture 4">
            <a:extLst>
              <a:ext uri="{FF2B5EF4-FFF2-40B4-BE49-F238E27FC236}">
                <a16:creationId xmlns:a16="http://schemas.microsoft.com/office/drawing/2014/main" id="{3B22E2AC-5B41-4265-BF2C-0C1176BEE50A}"/>
              </a:ext>
            </a:extLst>
          </p:cNvPr>
          <p:cNvPicPr>
            <a:picLocks noChangeAspect="1"/>
          </p:cNvPicPr>
          <p:nvPr/>
        </p:nvPicPr>
        <p:blipFill>
          <a:blip r:embed="rId3"/>
          <a:stretch>
            <a:fillRect/>
          </a:stretch>
        </p:blipFill>
        <p:spPr>
          <a:xfrm>
            <a:off x="2743201" y="609600"/>
            <a:ext cx="6143625" cy="666750"/>
          </a:xfrm>
          <a:prstGeom prst="rect">
            <a:avLst/>
          </a:prstGeom>
        </p:spPr>
      </p:pic>
    </p:spTree>
    <p:extLst>
      <p:ext uri="{BB962C8B-B14F-4D97-AF65-F5344CB8AC3E}">
        <p14:creationId xmlns:p14="http://schemas.microsoft.com/office/powerpoint/2010/main" val="28322922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841B99-45D7-4660-98AB-8AC6D3FBA54F}"/>
              </a:ext>
            </a:extLst>
          </p:cNvPr>
          <p:cNvPicPr>
            <a:picLocks noChangeAspect="1"/>
          </p:cNvPicPr>
          <p:nvPr/>
        </p:nvPicPr>
        <p:blipFill>
          <a:blip r:embed="rId2"/>
          <a:stretch>
            <a:fillRect/>
          </a:stretch>
        </p:blipFill>
        <p:spPr>
          <a:xfrm>
            <a:off x="2619375" y="471488"/>
            <a:ext cx="6953250" cy="5915025"/>
          </a:xfrm>
          <a:prstGeom prst="rect">
            <a:avLst/>
          </a:prstGeom>
        </p:spPr>
      </p:pic>
    </p:spTree>
    <p:extLst>
      <p:ext uri="{BB962C8B-B14F-4D97-AF65-F5344CB8AC3E}">
        <p14:creationId xmlns:p14="http://schemas.microsoft.com/office/powerpoint/2010/main" val="38945241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AFEEEB-55DF-43CB-9D7A-F06D45D42BB1}"/>
              </a:ext>
            </a:extLst>
          </p:cNvPr>
          <p:cNvPicPr>
            <a:picLocks noChangeAspect="1"/>
          </p:cNvPicPr>
          <p:nvPr/>
        </p:nvPicPr>
        <p:blipFill>
          <a:blip r:embed="rId2"/>
          <a:stretch>
            <a:fillRect/>
          </a:stretch>
        </p:blipFill>
        <p:spPr>
          <a:xfrm>
            <a:off x="1524000" y="1336964"/>
            <a:ext cx="9144000" cy="4184073"/>
          </a:xfrm>
          <a:prstGeom prst="rect">
            <a:avLst/>
          </a:prstGeom>
        </p:spPr>
      </p:pic>
    </p:spTree>
    <p:extLst>
      <p:ext uri="{BB962C8B-B14F-4D97-AF65-F5344CB8AC3E}">
        <p14:creationId xmlns:p14="http://schemas.microsoft.com/office/powerpoint/2010/main" val="34370894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7F2F5A-9CDF-43D3-9DDD-6CCF06E8C420}"/>
              </a:ext>
            </a:extLst>
          </p:cNvPr>
          <p:cNvPicPr>
            <a:picLocks noChangeAspect="1"/>
          </p:cNvPicPr>
          <p:nvPr/>
        </p:nvPicPr>
        <p:blipFill>
          <a:blip r:embed="rId2"/>
          <a:stretch>
            <a:fillRect/>
          </a:stretch>
        </p:blipFill>
        <p:spPr>
          <a:xfrm>
            <a:off x="2781300" y="1719263"/>
            <a:ext cx="6629400" cy="3419475"/>
          </a:xfrm>
          <a:prstGeom prst="rect">
            <a:avLst/>
          </a:prstGeom>
        </p:spPr>
      </p:pic>
    </p:spTree>
    <p:extLst>
      <p:ext uri="{BB962C8B-B14F-4D97-AF65-F5344CB8AC3E}">
        <p14:creationId xmlns:p14="http://schemas.microsoft.com/office/powerpoint/2010/main" val="23191991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629ADDE1-2FE2-427F-BE8A-F4955E25CB03}"/>
              </a:ext>
            </a:extLst>
          </p:cNvPr>
          <p:cNvSpPr>
            <a:spLocks noGrp="1"/>
          </p:cNvSpPr>
          <p:nvPr>
            <p:ph type="title"/>
          </p:nvPr>
        </p:nvSpPr>
        <p:spPr>
          <a:xfrm>
            <a:off x="3432176" y="260350"/>
            <a:ext cx="6767513" cy="1143000"/>
          </a:xfrm>
        </p:spPr>
        <p:txBody>
          <a:bodyPr/>
          <a:lstStyle/>
          <a:p>
            <a:pPr eaLnBrk="1" hangingPunct="1"/>
            <a:r>
              <a:rPr lang="en-US" altLang="en-US" b="1" dirty="0"/>
              <a:t>Node Structure </a:t>
            </a:r>
            <a:endParaRPr lang="en-IN" altLang="en-US" b="1" dirty="0"/>
          </a:p>
        </p:txBody>
      </p:sp>
      <p:sp>
        <p:nvSpPr>
          <p:cNvPr id="11267" name="Content Placeholder 2">
            <a:extLst>
              <a:ext uri="{FF2B5EF4-FFF2-40B4-BE49-F238E27FC236}">
                <a16:creationId xmlns:a16="http://schemas.microsoft.com/office/drawing/2014/main" id="{7F3C1E24-B84B-4A11-A117-E229FB75B20A}"/>
              </a:ext>
            </a:extLst>
          </p:cNvPr>
          <p:cNvSpPr>
            <a:spLocks noGrp="1"/>
          </p:cNvSpPr>
          <p:nvPr>
            <p:ph idx="1"/>
          </p:nvPr>
        </p:nvSpPr>
        <p:spPr/>
        <p:txBody>
          <a:bodyPr>
            <a:normAutofit lnSpcReduction="10000"/>
          </a:bodyPr>
          <a:lstStyle/>
          <a:p>
            <a:pPr marL="273050" indent="-273050">
              <a:buNone/>
            </a:pPr>
            <a:endParaRPr lang="en-US" altLang="en-US" sz="1600" dirty="0"/>
          </a:p>
          <a:p>
            <a:pPr marL="273050" indent="-273050">
              <a:buNone/>
            </a:pPr>
            <a:r>
              <a:rPr lang="en-US" altLang="en-US" sz="2400" dirty="0"/>
              <a:t>struct node</a:t>
            </a:r>
          </a:p>
          <a:p>
            <a:pPr marL="273050" indent="-273050">
              <a:buNone/>
            </a:pPr>
            <a:r>
              <a:rPr lang="en-US" altLang="en-US" sz="2400" dirty="0"/>
              <a:t>{</a:t>
            </a:r>
          </a:p>
          <a:p>
            <a:pPr marL="273050" indent="-273050">
              <a:buNone/>
            </a:pPr>
            <a:r>
              <a:rPr lang="en-US" altLang="en-US" sz="2400" dirty="0"/>
              <a:t>	int data;</a:t>
            </a:r>
          </a:p>
          <a:p>
            <a:pPr marL="273050" indent="-273050">
              <a:buNone/>
            </a:pPr>
            <a:r>
              <a:rPr lang="en-US" altLang="en-US" sz="2400" dirty="0"/>
              <a:t>	struct node *next;</a:t>
            </a:r>
          </a:p>
          <a:p>
            <a:pPr marL="273050" indent="-273050">
              <a:buNone/>
            </a:pPr>
            <a:r>
              <a:rPr lang="en-US" altLang="en-US" sz="2400" dirty="0"/>
              <a:t>};</a:t>
            </a:r>
          </a:p>
          <a:p>
            <a:pPr marL="273050" indent="-273050">
              <a:buNone/>
            </a:pPr>
            <a:endParaRPr lang="en-US" altLang="en-US" sz="2400" dirty="0"/>
          </a:p>
          <a:p>
            <a:pPr marL="273050" indent="-273050">
              <a:buNone/>
            </a:pPr>
            <a:endParaRPr lang="en-US" altLang="en-US" sz="2400" dirty="0"/>
          </a:p>
          <a:p>
            <a:pPr marL="273050" indent="-273050">
              <a:buNone/>
            </a:pPr>
            <a:endParaRPr lang="en-US" altLang="en-US" sz="1600" dirty="0"/>
          </a:p>
          <a:p>
            <a:pPr marL="273050" indent="-273050">
              <a:buNone/>
            </a:pPr>
            <a:r>
              <a:rPr lang="en-US" altLang="en-US" sz="1600" dirty="0"/>
              <a:t>		</a:t>
            </a:r>
          </a:p>
          <a:p>
            <a:pPr marL="273050" indent="-273050">
              <a:buNone/>
            </a:pPr>
            <a:r>
              <a:rPr lang="en-US" altLang="en-US" sz="1600" dirty="0"/>
              <a:t>		 node 1            	    node 2                                node 3</a:t>
            </a:r>
          </a:p>
        </p:txBody>
      </p:sp>
      <p:sp>
        <p:nvSpPr>
          <p:cNvPr id="4" name="Rectangle 3">
            <a:extLst>
              <a:ext uri="{FF2B5EF4-FFF2-40B4-BE49-F238E27FC236}">
                <a16:creationId xmlns:a16="http://schemas.microsoft.com/office/drawing/2014/main" id="{388F1978-1CEB-40DE-ADC5-334B6426493A}"/>
              </a:ext>
            </a:extLst>
          </p:cNvPr>
          <p:cNvSpPr/>
          <p:nvPr/>
        </p:nvSpPr>
        <p:spPr>
          <a:xfrm>
            <a:off x="2743200" y="4953000"/>
            <a:ext cx="1219200" cy="45720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sp>
        <p:nvSpPr>
          <p:cNvPr id="5" name="Rectangle 4">
            <a:extLst>
              <a:ext uri="{FF2B5EF4-FFF2-40B4-BE49-F238E27FC236}">
                <a16:creationId xmlns:a16="http://schemas.microsoft.com/office/drawing/2014/main" id="{7954A726-045E-4F4C-89CE-E2E63F4E4B24}"/>
              </a:ext>
            </a:extLst>
          </p:cNvPr>
          <p:cNvSpPr/>
          <p:nvPr/>
        </p:nvSpPr>
        <p:spPr>
          <a:xfrm>
            <a:off x="6705600" y="4953000"/>
            <a:ext cx="1219200" cy="45720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dirty="0"/>
              <a:t>           </a:t>
            </a:r>
            <a:r>
              <a:rPr lang="en-US" sz="1200" b="1" dirty="0"/>
              <a:t>NULL</a:t>
            </a:r>
          </a:p>
        </p:txBody>
      </p:sp>
      <p:sp>
        <p:nvSpPr>
          <p:cNvPr id="6" name="Rectangle 5">
            <a:extLst>
              <a:ext uri="{FF2B5EF4-FFF2-40B4-BE49-F238E27FC236}">
                <a16:creationId xmlns:a16="http://schemas.microsoft.com/office/drawing/2014/main" id="{B1B79ABB-2C04-4EC6-B6A7-A6FDC76B799D}"/>
              </a:ext>
            </a:extLst>
          </p:cNvPr>
          <p:cNvSpPr/>
          <p:nvPr/>
        </p:nvSpPr>
        <p:spPr>
          <a:xfrm>
            <a:off x="4724400" y="4953000"/>
            <a:ext cx="1219200" cy="45720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cxnSp>
        <p:nvCxnSpPr>
          <p:cNvPr id="7" name="Straight Arrow Connector 6">
            <a:extLst>
              <a:ext uri="{FF2B5EF4-FFF2-40B4-BE49-F238E27FC236}">
                <a16:creationId xmlns:a16="http://schemas.microsoft.com/office/drawing/2014/main" id="{0884A684-16FC-4644-B70E-DA645788E560}"/>
              </a:ext>
            </a:extLst>
          </p:cNvPr>
          <p:cNvCxnSpPr>
            <a:endCxn id="6" idx="1"/>
          </p:cNvCxnSpPr>
          <p:nvPr/>
        </p:nvCxnSpPr>
        <p:spPr>
          <a:xfrm>
            <a:off x="3962400" y="5181600"/>
            <a:ext cx="762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857F6F3-DBD5-48F3-9A2A-BD5A0D578A96}"/>
              </a:ext>
            </a:extLst>
          </p:cNvPr>
          <p:cNvCxnSpPr/>
          <p:nvPr/>
        </p:nvCxnSpPr>
        <p:spPr>
          <a:xfrm>
            <a:off x="5943600" y="5181600"/>
            <a:ext cx="762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273" name="TextBox 25">
            <a:extLst>
              <a:ext uri="{FF2B5EF4-FFF2-40B4-BE49-F238E27FC236}">
                <a16:creationId xmlns:a16="http://schemas.microsoft.com/office/drawing/2014/main" id="{878A9E63-D747-47C4-8300-6393745B91B9}"/>
              </a:ext>
            </a:extLst>
          </p:cNvPr>
          <p:cNvSpPr txBox="1">
            <a:spLocks noChangeArrowheads="1"/>
          </p:cNvSpPr>
          <p:nvPr/>
        </p:nvSpPr>
        <p:spPr bwMode="auto">
          <a:xfrm>
            <a:off x="1905001" y="4191001"/>
            <a:ext cx="78581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Trebuchet MS" panose="020B0603020202020204" pitchFamily="34" charset="0"/>
            </a:endParaRPr>
          </a:p>
          <a:p>
            <a:pPr eaLnBrk="1" hangingPunct="1"/>
            <a:endParaRPr lang="en-US" altLang="en-US">
              <a:latin typeface="Trebuchet MS" panose="020B0603020202020204" pitchFamily="34" charset="0"/>
            </a:endParaRPr>
          </a:p>
          <a:p>
            <a:pPr eaLnBrk="1" hangingPunct="1"/>
            <a:r>
              <a:rPr lang="en-US" altLang="en-US">
                <a:latin typeface="Trebuchet MS" panose="020B0603020202020204" pitchFamily="34" charset="0"/>
              </a:rPr>
              <a:t>Start</a:t>
            </a:r>
          </a:p>
        </p:txBody>
      </p:sp>
      <p:cxnSp>
        <p:nvCxnSpPr>
          <p:cNvPr id="11" name="Straight Connector 10">
            <a:extLst>
              <a:ext uri="{FF2B5EF4-FFF2-40B4-BE49-F238E27FC236}">
                <a16:creationId xmlns:a16="http://schemas.microsoft.com/office/drawing/2014/main" id="{B26C71FE-CB39-4FE9-80E2-4F7B59E991EB}"/>
              </a:ext>
            </a:extLst>
          </p:cNvPr>
          <p:cNvCxnSpPr/>
          <p:nvPr/>
        </p:nvCxnSpPr>
        <p:spPr>
          <a:xfrm rot="16200000" flipH="1">
            <a:off x="3275807" y="5180807"/>
            <a:ext cx="457200" cy="1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8EA0DE2-9A89-49E4-A331-F5997CDE8D33}"/>
              </a:ext>
            </a:extLst>
          </p:cNvPr>
          <p:cNvCxnSpPr/>
          <p:nvPr/>
        </p:nvCxnSpPr>
        <p:spPr>
          <a:xfrm rot="16200000" flipH="1">
            <a:off x="7161213" y="5180013"/>
            <a:ext cx="457200" cy="3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6758E5-575B-4AE3-B125-FB2F885422B4}"/>
              </a:ext>
            </a:extLst>
          </p:cNvPr>
          <p:cNvCxnSpPr/>
          <p:nvPr/>
        </p:nvCxnSpPr>
        <p:spPr>
          <a:xfrm rot="16200000" flipH="1">
            <a:off x="5180013" y="5180013"/>
            <a:ext cx="457200" cy="3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26DF08A-E75C-419A-8891-2EE36F9E4F0D}"/>
              </a:ext>
            </a:extLst>
          </p:cNvPr>
          <p:cNvCxnSpPr/>
          <p:nvPr/>
        </p:nvCxnSpPr>
        <p:spPr>
          <a:xfrm>
            <a:off x="1981200" y="5181600"/>
            <a:ext cx="762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Slide Number Placeholder 14">
            <a:extLst>
              <a:ext uri="{FF2B5EF4-FFF2-40B4-BE49-F238E27FC236}">
                <a16:creationId xmlns:a16="http://schemas.microsoft.com/office/drawing/2014/main" id="{C5B04609-D898-402F-9E0E-9FB411EEF0C9}"/>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37BEDDE-585B-4FA1-ADB6-0B347823099B}" type="slidenum">
              <a:rPr lang="en-IN" altLang="en-US">
                <a:solidFill>
                  <a:srgbClr val="898989"/>
                </a:solidFill>
                <a:latin typeface="Calibri" panose="020F0502020204030204" pitchFamily="34" charset="0"/>
              </a:rPr>
              <a:pPr eaLnBrk="1" hangingPunct="1"/>
              <a:t>45</a:t>
            </a:fld>
            <a:endParaRPr lang="en-IN" altLang="en-US">
              <a:solidFill>
                <a:srgbClr val="898989"/>
              </a:solidFill>
              <a:latin typeface="Calibri" panose="020F0502020204030204" pitchFamily="34" charset="0"/>
            </a:endParaRPr>
          </a:p>
        </p:txBody>
      </p:sp>
    </p:spTree>
    <p:extLst>
      <p:ext uri="{BB962C8B-B14F-4D97-AF65-F5344CB8AC3E}">
        <p14:creationId xmlns:p14="http://schemas.microsoft.com/office/powerpoint/2010/main" val="30235237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A447A4-FAC7-466D-BAA4-0E2AB939DB6E}"/>
              </a:ext>
            </a:extLst>
          </p:cNvPr>
          <p:cNvPicPr>
            <a:picLocks noChangeAspect="1"/>
          </p:cNvPicPr>
          <p:nvPr/>
        </p:nvPicPr>
        <p:blipFill>
          <a:blip r:embed="rId2"/>
          <a:stretch>
            <a:fillRect/>
          </a:stretch>
        </p:blipFill>
        <p:spPr>
          <a:xfrm>
            <a:off x="1781175" y="1295400"/>
            <a:ext cx="8629650" cy="4267200"/>
          </a:xfrm>
          <a:prstGeom prst="rect">
            <a:avLst/>
          </a:prstGeom>
        </p:spPr>
      </p:pic>
      <p:pic>
        <p:nvPicPr>
          <p:cNvPr id="5" name="Picture 4">
            <a:extLst>
              <a:ext uri="{FF2B5EF4-FFF2-40B4-BE49-F238E27FC236}">
                <a16:creationId xmlns:a16="http://schemas.microsoft.com/office/drawing/2014/main" id="{361339AC-EAEB-44B1-9B0D-82D09BF9EFF5}"/>
              </a:ext>
            </a:extLst>
          </p:cNvPr>
          <p:cNvPicPr>
            <a:picLocks noChangeAspect="1"/>
          </p:cNvPicPr>
          <p:nvPr/>
        </p:nvPicPr>
        <p:blipFill>
          <a:blip r:embed="rId3"/>
          <a:stretch>
            <a:fillRect/>
          </a:stretch>
        </p:blipFill>
        <p:spPr>
          <a:xfrm>
            <a:off x="3162300" y="628651"/>
            <a:ext cx="5867400" cy="657225"/>
          </a:xfrm>
          <a:prstGeom prst="rect">
            <a:avLst/>
          </a:prstGeom>
        </p:spPr>
      </p:pic>
    </p:spTree>
    <p:extLst>
      <p:ext uri="{BB962C8B-B14F-4D97-AF65-F5344CB8AC3E}">
        <p14:creationId xmlns:p14="http://schemas.microsoft.com/office/powerpoint/2010/main" val="22207786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5C7995-41D8-4286-A656-12DD42434768}"/>
              </a:ext>
            </a:extLst>
          </p:cNvPr>
          <p:cNvPicPr>
            <a:picLocks noChangeAspect="1"/>
          </p:cNvPicPr>
          <p:nvPr/>
        </p:nvPicPr>
        <p:blipFill>
          <a:blip r:embed="rId2"/>
          <a:stretch>
            <a:fillRect/>
          </a:stretch>
        </p:blipFill>
        <p:spPr>
          <a:xfrm>
            <a:off x="1947863" y="1719263"/>
            <a:ext cx="8296275" cy="3419475"/>
          </a:xfrm>
          <a:prstGeom prst="rect">
            <a:avLst/>
          </a:prstGeom>
        </p:spPr>
      </p:pic>
    </p:spTree>
    <p:extLst>
      <p:ext uri="{BB962C8B-B14F-4D97-AF65-F5344CB8AC3E}">
        <p14:creationId xmlns:p14="http://schemas.microsoft.com/office/powerpoint/2010/main" val="36511176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1B83A7-1992-438E-AFA3-A266BE54DB48}"/>
              </a:ext>
            </a:extLst>
          </p:cNvPr>
          <p:cNvPicPr>
            <a:picLocks noChangeAspect="1"/>
          </p:cNvPicPr>
          <p:nvPr/>
        </p:nvPicPr>
        <p:blipFill>
          <a:blip r:embed="rId2"/>
          <a:stretch>
            <a:fillRect/>
          </a:stretch>
        </p:blipFill>
        <p:spPr>
          <a:xfrm>
            <a:off x="1538288" y="1976438"/>
            <a:ext cx="9115425" cy="2905125"/>
          </a:xfrm>
          <a:prstGeom prst="rect">
            <a:avLst/>
          </a:prstGeom>
        </p:spPr>
      </p:pic>
    </p:spTree>
    <p:extLst>
      <p:ext uri="{BB962C8B-B14F-4D97-AF65-F5344CB8AC3E}">
        <p14:creationId xmlns:p14="http://schemas.microsoft.com/office/powerpoint/2010/main" val="37012061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F345A-D47D-4CFE-BDDC-76EC9840B962}"/>
              </a:ext>
            </a:extLst>
          </p:cNvPr>
          <p:cNvSpPr>
            <a:spLocks noGrp="1"/>
          </p:cNvSpPr>
          <p:nvPr>
            <p:ph type="title"/>
          </p:nvPr>
        </p:nvSpPr>
        <p:spPr/>
        <p:txBody>
          <a:bodyPr/>
          <a:lstStyle/>
          <a:p>
            <a:r>
              <a:rPr lang="en-US" b="1" i="0" dirty="0">
                <a:solidFill>
                  <a:srgbClr val="222426"/>
                </a:solidFill>
                <a:effectLst/>
                <a:latin typeface="PT Sans"/>
              </a:rPr>
              <a:t>LinkedList</a:t>
            </a:r>
            <a:endParaRPr lang="en-IN" dirty="0"/>
          </a:p>
        </p:txBody>
      </p:sp>
      <p:sp>
        <p:nvSpPr>
          <p:cNvPr id="3" name="Content Placeholder 2">
            <a:extLst>
              <a:ext uri="{FF2B5EF4-FFF2-40B4-BE49-F238E27FC236}">
                <a16:creationId xmlns:a16="http://schemas.microsoft.com/office/drawing/2014/main" id="{CD2096FA-C815-45B9-BEA2-4715A242D34D}"/>
              </a:ext>
            </a:extLst>
          </p:cNvPr>
          <p:cNvSpPr>
            <a:spLocks noGrp="1"/>
          </p:cNvSpPr>
          <p:nvPr>
            <p:ph idx="1"/>
          </p:nvPr>
        </p:nvSpPr>
        <p:spPr/>
        <p:txBody>
          <a:bodyPr/>
          <a:lstStyle/>
          <a:p>
            <a:r>
              <a:rPr lang="en-US" b="0" i="0" dirty="0">
                <a:solidFill>
                  <a:srgbClr val="222426"/>
                </a:solidFill>
                <a:effectLst/>
                <a:latin typeface="PT Sans"/>
              </a:rPr>
              <a:t>Similar to arrays in Java, </a:t>
            </a:r>
            <a:r>
              <a:rPr lang="en-US" b="1" i="0" dirty="0">
                <a:solidFill>
                  <a:srgbClr val="222426"/>
                </a:solidFill>
                <a:effectLst/>
                <a:latin typeface="PT Sans"/>
              </a:rPr>
              <a:t>LinkedList is a linear data structure</a:t>
            </a:r>
            <a:r>
              <a:rPr lang="en-US" b="0" i="0" dirty="0">
                <a:solidFill>
                  <a:srgbClr val="222426"/>
                </a:solidFill>
                <a:effectLst/>
                <a:latin typeface="PT Sans"/>
              </a:rPr>
              <a:t>. However LinkedList elements are not stored in contiguous locations like arrays, they are linked with each other using pointers. </a:t>
            </a:r>
          </a:p>
          <a:p>
            <a:r>
              <a:rPr lang="en-US" b="0" i="0" dirty="0">
                <a:solidFill>
                  <a:srgbClr val="222426"/>
                </a:solidFill>
                <a:effectLst/>
                <a:latin typeface="PT Sans"/>
              </a:rPr>
              <a:t>Each element of the LinkedList has the reference(address/pointer) to the next element of the LinkedList.</a:t>
            </a:r>
            <a:endParaRPr lang="en-IN" dirty="0"/>
          </a:p>
        </p:txBody>
      </p:sp>
    </p:spTree>
    <p:extLst>
      <p:ext uri="{BB962C8B-B14F-4D97-AF65-F5344CB8AC3E}">
        <p14:creationId xmlns:p14="http://schemas.microsoft.com/office/powerpoint/2010/main" val="2777834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C1282F-1C75-4F49-9122-2014E49542AA}"/>
              </a:ext>
            </a:extLst>
          </p:cNvPr>
          <p:cNvPicPr>
            <a:picLocks noChangeAspect="1"/>
          </p:cNvPicPr>
          <p:nvPr/>
        </p:nvPicPr>
        <p:blipFill>
          <a:blip r:embed="rId2"/>
          <a:stretch>
            <a:fillRect/>
          </a:stretch>
        </p:blipFill>
        <p:spPr>
          <a:xfrm>
            <a:off x="2690813" y="619125"/>
            <a:ext cx="6810375" cy="5619750"/>
          </a:xfrm>
          <a:prstGeom prst="rect">
            <a:avLst/>
          </a:prstGeom>
        </p:spPr>
      </p:pic>
    </p:spTree>
    <p:extLst>
      <p:ext uri="{BB962C8B-B14F-4D97-AF65-F5344CB8AC3E}">
        <p14:creationId xmlns:p14="http://schemas.microsoft.com/office/powerpoint/2010/main" val="32483395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FDCE4C95-C9DB-4E73-A5FA-C4509BE7C92B}"/>
              </a:ext>
            </a:extLst>
          </p:cNvPr>
          <p:cNvSpPr>
            <a:spLocks noGrp="1"/>
          </p:cNvSpPr>
          <p:nvPr>
            <p:ph type="title"/>
          </p:nvPr>
        </p:nvSpPr>
        <p:spPr>
          <a:xfrm>
            <a:off x="3432176" y="260350"/>
            <a:ext cx="6767513" cy="1143000"/>
          </a:xfrm>
        </p:spPr>
        <p:txBody>
          <a:bodyPr/>
          <a:lstStyle/>
          <a:p>
            <a:pPr eaLnBrk="1" hangingPunct="1"/>
            <a:r>
              <a:rPr lang="en-US" altLang="en-US" b="1"/>
              <a:t>List</a:t>
            </a:r>
            <a:endParaRPr lang="en-IN" altLang="en-US" b="1"/>
          </a:p>
        </p:txBody>
      </p:sp>
      <p:sp>
        <p:nvSpPr>
          <p:cNvPr id="6147" name="Content Placeholder 2">
            <a:extLst>
              <a:ext uri="{FF2B5EF4-FFF2-40B4-BE49-F238E27FC236}">
                <a16:creationId xmlns:a16="http://schemas.microsoft.com/office/drawing/2014/main" id="{4E79F348-33AC-475D-8646-8794064239F3}"/>
              </a:ext>
            </a:extLst>
          </p:cNvPr>
          <p:cNvSpPr>
            <a:spLocks noGrp="1"/>
          </p:cNvSpPr>
          <p:nvPr>
            <p:ph idx="1"/>
          </p:nvPr>
        </p:nvSpPr>
        <p:spPr/>
        <p:txBody>
          <a:bodyPr/>
          <a:lstStyle/>
          <a:p>
            <a:pPr algn="just" eaLnBrk="1" hangingPunct="1"/>
            <a:r>
              <a:rPr lang="en-US" altLang="en-US" sz="2400"/>
              <a:t>The term “list” refers to a linear collection of data items such that there is a first element, second and …. A last element.</a:t>
            </a:r>
          </a:p>
          <a:p>
            <a:pPr algn="just" eaLnBrk="1" hangingPunct="1"/>
            <a:endParaRPr lang="en-US" altLang="en-US" sz="2400"/>
          </a:p>
          <a:p>
            <a:pPr algn="just" eaLnBrk="1" hangingPunct="1"/>
            <a:r>
              <a:rPr lang="en-US" altLang="en-US" sz="2400"/>
              <a:t>One way to store such lists is by means of arrays. Arrays use sequential mapping i.e. the data elements are stored in memory fixed distances apart. This makes it </a:t>
            </a:r>
            <a:r>
              <a:rPr lang="en-US" altLang="en-US" sz="2400" b="1">
                <a:solidFill>
                  <a:srgbClr val="FF0000"/>
                </a:solidFill>
              </a:rPr>
              <a:t>easy to compute the location</a:t>
            </a:r>
            <a:r>
              <a:rPr lang="en-US" altLang="en-US" sz="2400"/>
              <a:t> of any element in the array. </a:t>
            </a:r>
          </a:p>
          <a:p>
            <a:pPr algn="just" eaLnBrk="1" hangingPunct="1"/>
            <a:endParaRPr lang="en-US" altLang="en-US" sz="2400"/>
          </a:p>
          <a:p>
            <a:pPr algn="just" eaLnBrk="1" hangingPunct="1"/>
            <a:r>
              <a:rPr lang="en-US" altLang="en-US" sz="2400"/>
              <a:t>However, arrays have certain disadvantages.</a:t>
            </a:r>
            <a:endParaRPr lang="en-IN" altLang="en-US" sz="2400"/>
          </a:p>
          <a:p>
            <a:pPr eaLnBrk="1" hangingPunct="1"/>
            <a:endParaRPr lang="en-IN" altLang="en-US" sz="2400"/>
          </a:p>
        </p:txBody>
      </p:sp>
      <p:sp>
        <p:nvSpPr>
          <p:cNvPr id="4" name="Slide Number Placeholder 3">
            <a:extLst>
              <a:ext uri="{FF2B5EF4-FFF2-40B4-BE49-F238E27FC236}">
                <a16:creationId xmlns:a16="http://schemas.microsoft.com/office/drawing/2014/main" id="{0FE75E1E-8E44-4BD0-BECA-621F0741540F}"/>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5940D60-F6E0-4B5A-9CE3-C170F65AD756}" type="slidenum">
              <a:rPr lang="en-IN" altLang="en-US">
                <a:solidFill>
                  <a:srgbClr val="898989"/>
                </a:solidFill>
                <a:latin typeface="Calibri" panose="020F0502020204030204" pitchFamily="34" charset="0"/>
              </a:rPr>
              <a:pPr eaLnBrk="1" hangingPunct="1"/>
              <a:t>50</a:t>
            </a:fld>
            <a:endParaRPr lang="en-IN" altLang="en-US">
              <a:solidFill>
                <a:srgbClr val="898989"/>
              </a:solidFill>
              <a:latin typeface="Calibri" panose="020F0502020204030204" pitchFamily="34" charset="0"/>
            </a:endParaRPr>
          </a:p>
        </p:txBody>
      </p:sp>
    </p:spTree>
    <p:extLst>
      <p:ext uri="{BB962C8B-B14F-4D97-AF65-F5344CB8AC3E}">
        <p14:creationId xmlns:p14="http://schemas.microsoft.com/office/powerpoint/2010/main" val="25062539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BE6966A2-1BC2-4644-A63B-23BD7C1AB80F}"/>
              </a:ext>
            </a:extLst>
          </p:cNvPr>
          <p:cNvSpPr>
            <a:spLocks noGrp="1"/>
          </p:cNvSpPr>
          <p:nvPr>
            <p:ph type="title"/>
          </p:nvPr>
        </p:nvSpPr>
        <p:spPr>
          <a:xfrm>
            <a:off x="3429000" y="0"/>
            <a:ext cx="6769100" cy="1143000"/>
          </a:xfrm>
        </p:spPr>
        <p:txBody>
          <a:bodyPr/>
          <a:lstStyle/>
          <a:p>
            <a:pPr eaLnBrk="1" hangingPunct="1"/>
            <a:r>
              <a:rPr lang="en-US" altLang="en-US" b="1"/>
              <a:t>Limitations of Arrays</a:t>
            </a:r>
            <a:endParaRPr lang="en-IN" altLang="en-US"/>
          </a:p>
        </p:txBody>
      </p:sp>
      <p:sp>
        <p:nvSpPr>
          <p:cNvPr id="7171" name="Content Placeholder 2">
            <a:extLst>
              <a:ext uri="{FF2B5EF4-FFF2-40B4-BE49-F238E27FC236}">
                <a16:creationId xmlns:a16="http://schemas.microsoft.com/office/drawing/2014/main" id="{1E1BC9BB-A78C-4FBB-AB9D-210115CF376B}"/>
              </a:ext>
            </a:extLst>
          </p:cNvPr>
          <p:cNvSpPr>
            <a:spLocks noGrp="1"/>
          </p:cNvSpPr>
          <p:nvPr>
            <p:ph idx="1"/>
          </p:nvPr>
        </p:nvSpPr>
        <p:spPr>
          <a:xfrm>
            <a:off x="2057400" y="1524001"/>
            <a:ext cx="8229600" cy="4525963"/>
          </a:xfrm>
        </p:spPr>
        <p:txBody>
          <a:bodyPr>
            <a:normAutofit fontScale="92500" lnSpcReduction="10000"/>
          </a:bodyPr>
          <a:lstStyle/>
          <a:p>
            <a:pPr algn="just" eaLnBrk="1" hangingPunct="1">
              <a:buFont typeface="Arial" charset="0"/>
              <a:buChar char="•"/>
              <a:defRPr/>
            </a:pPr>
            <a:r>
              <a:rPr lang="en-US" sz="2400" dirty="0"/>
              <a:t>An array is a static data structure i.e. the size of the array remains fixed. Thus, even if the data structure actually uses less amount of storage to store elements or possibly no storage at all, the unutilized memory cannot be used for other purposes. Moreover, if more than the allotted space is required, it cannot be increased during runtime. </a:t>
            </a:r>
            <a:r>
              <a:rPr lang="en-US" sz="2400" b="1" dirty="0"/>
              <a:t>(shortage/wastage of memory)</a:t>
            </a:r>
            <a:endParaRPr lang="en-IN" sz="2400" b="1" dirty="0"/>
          </a:p>
          <a:p>
            <a:pPr algn="just" eaLnBrk="1" hangingPunct="1">
              <a:buFont typeface="Arial" charset="0"/>
              <a:buChar char="•"/>
              <a:defRPr/>
            </a:pPr>
            <a:r>
              <a:rPr lang="en-US" sz="2400" dirty="0"/>
              <a:t>Most </a:t>
            </a:r>
            <a:r>
              <a:rPr lang="en-US" sz="2400" b="1" dirty="0"/>
              <a:t>real-time applications process variable size data</a:t>
            </a:r>
            <a:r>
              <a:rPr lang="en-US" sz="2400" dirty="0"/>
              <a:t>. Thus sequential mapping proves inadequate due to the reasons mentioned in 1.</a:t>
            </a:r>
            <a:endParaRPr lang="en-IN" sz="2400" dirty="0"/>
          </a:p>
          <a:p>
            <a:pPr algn="just" eaLnBrk="1" hangingPunct="1">
              <a:buFont typeface="Arial" charset="0"/>
              <a:buChar char="•"/>
              <a:defRPr/>
            </a:pPr>
            <a:r>
              <a:rPr lang="en-US" sz="2400" dirty="0"/>
              <a:t>Often, we need to insert and delete data. </a:t>
            </a:r>
            <a:r>
              <a:rPr lang="en-US" sz="2400" b="1" dirty="0"/>
              <a:t>Insertion and deletion </a:t>
            </a:r>
            <a:r>
              <a:rPr lang="en-US" sz="2400" dirty="0"/>
              <a:t>from the end is easy but in order to insert an element in between, the remaining elements will have to be shifted by one position. Even for deletion, the elements will have to be shifted one position before. This will require a </a:t>
            </a:r>
            <a:r>
              <a:rPr lang="en-US" sz="2400" b="1" dirty="0"/>
              <a:t>lot of processing time</a:t>
            </a:r>
            <a:r>
              <a:rPr lang="en-US" sz="2400" dirty="0"/>
              <a:t>.</a:t>
            </a:r>
            <a:endParaRPr lang="en-IN" sz="2400" dirty="0"/>
          </a:p>
        </p:txBody>
      </p:sp>
      <p:sp>
        <p:nvSpPr>
          <p:cNvPr id="4" name="Slide Number Placeholder 3">
            <a:extLst>
              <a:ext uri="{FF2B5EF4-FFF2-40B4-BE49-F238E27FC236}">
                <a16:creationId xmlns:a16="http://schemas.microsoft.com/office/drawing/2014/main" id="{3D79514E-4107-42ED-92C0-FFE8CFCAA9CC}"/>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EB0E5B9-DD61-4BCC-8032-7672EC854B90}" type="slidenum">
              <a:rPr lang="en-IN" altLang="en-US">
                <a:solidFill>
                  <a:srgbClr val="898989"/>
                </a:solidFill>
                <a:latin typeface="Calibri" panose="020F0502020204030204" pitchFamily="34" charset="0"/>
              </a:rPr>
              <a:pPr eaLnBrk="1" hangingPunct="1"/>
              <a:t>51</a:t>
            </a:fld>
            <a:endParaRPr lang="en-IN" altLang="en-US">
              <a:solidFill>
                <a:srgbClr val="898989"/>
              </a:solidFill>
              <a:latin typeface="Calibri" panose="020F0502020204030204" pitchFamily="34" charset="0"/>
            </a:endParaRPr>
          </a:p>
        </p:txBody>
      </p:sp>
    </p:spTree>
    <p:extLst>
      <p:ext uri="{BB962C8B-B14F-4D97-AF65-F5344CB8AC3E}">
        <p14:creationId xmlns:p14="http://schemas.microsoft.com/office/powerpoint/2010/main" val="32907757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81208A-48E2-4925-A24A-CE70A3AE905D}"/>
              </a:ext>
            </a:extLst>
          </p:cNvPr>
          <p:cNvPicPr>
            <a:picLocks noChangeAspect="1"/>
          </p:cNvPicPr>
          <p:nvPr/>
        </p:nvPicPr>
        <p:blipFill>
          <a:blip r:embed="rId2"/>
          <a:stretch>
            <a:fillRect/>
          </a:stretch>
        </p:blipFill>
        <p:spPr>
          <a:xfrm>
            <a:off x="2100263" y="1481138"/>
            <a:ext cx="7991475" cy="3895725"/>
          </a:xfrm>
          <a:prstGeom prst="rect">
            <a:avLst/>
          </a:prstGeom>
        </p:spPr>
      </p:pic>
    </p:spTree>
    <p:extLst>
      <p:ext uri="{BB962C8B-B14F-4D97-AF65-F5344CB8AC3E}">
        <p14:creationId xmlns:p14="http://schemas.microsoft.com/office/powerpoint/2010/main" val="21229661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3">
            <a:extLst>
              <a:ext uri="{FF2B5EF4-FFF2-40B4-BE49-F238E27FC236}">
                <a16:creationId xmlns:a16="http://schemas.microsoft.com/office/drawing/2014/main" id="{01409101-2734-4977-9045-42B693BDE9BC}"/>
              </a:ext>
            </a:extLst>
          </p:cNvPr>
          <p:cNvSpPr>
            <a:spLocks noGrp="1"/>
          </p:cNvSpPr>
          <p:nvPr>
            <p:ph type="title"/>
          </p:nvPr>
        </p:nvSpPr>
        <p:spPr>
          <a:xfrm>
            <a:off x="1524001" y="274639"/>
            <a:ext cx="9001125" cy="439737"/>
          </a:xfrm>
        </p:spPr>
        <p:txBody>
          <a:bodyPr>
            <a:normAutofit fontScale="90000"/>
          </a:bodyPr>
          <a:lstStyle/>
          <a:p>
            <a:pPr eaLnBrk="1" hangingPunct="1">
              <a:defRPr/>
            </a:pPr>
            <a:r>
              <a:rPr lang="en-US" sz="2400" b="1"/>
              <a:t>Comparison of a</a:t>
            </a:r>
            <a:br>
              <a:rPr lang="en-US" sz="2400" b="1"/>
            </a:br>
            <a:r>
              <a:rPr lang="en-US" sz="2400" b="1"/>
              <a:t>         Sequential and Linked Memory organization</a:t>
            </a:r>
          </a:p>
        </p:txBody>
      </p:sp>
      <p:graphicFrame>
        <p:nvGraphicFramePr>
          <p:cNvPr id="6" name="Table 5">
            <a:extLst>
              <a:ext uri="{FF2B5EF4-FFF2-40B4-BE49-F238E27FC236}">
                <a16:creationId xmlns:a16="http://schemas.microsoft.com/office/drawing/2014/main" id="{EB8C7F94-45E2-46F9-9B9C-A6A104309F24}"/>
              </a:ext>
            </a:extLst>
          </p:cNvPr>
          <p:cNvGraphicFramePr>
            <a:graphicFrameLocks noGrp="1"/>
          </p:cNvGraphicFramePr>
          <p:nvPr/>
        </p:nvGraphicFramePr>
        <p:xfrm>
          <a:off x="1752600" y="1511300"/>
          <a:ext cx="8715376" cy="4478676"/>
        </p:xfrm>
        <a:graphic>
          <a:graphicData uri="http://schemas.openxmlformats.org/drawingml/2006/table">
            <a:tbl>
              <a:tblPr firstRow="1" bandRow="1">
                <a:tableStyleId>{5C22544A-7EE6-4342-B048-85BDC9FD1C3A}</a:tableStyleId>
              </a:tblPr>
              <a:tblGrid>
                <a:gridCol w="4357688">
                  <a:extLst>
                    <a:ext uri="{9D8B030D-6E8A-4147-A177-3AD203B41FA5}">
                      <a16:colId xmlns:a16="http://schemas.microsoft.com/office/drawing/2014/main" val="20000"/>
                    </a:ext>
                  </a:extLst>
                </a:gridCol>
                <a:gridCol w="4357688">
                  <a:extLst>
                    <a:ext uri="{9D8B030D-6E8A-4147-A177-3AD203B41FA5}">
                      <a16:colId xmlns:a16="http://schemas.microsoft.com/office/drawing/2014/main" val="20001"/>
                    </a:ext>
                  </a:extLst>
                </a:gridCol>
              </a:tblGrid>
              <a:tr h="365722">
                <a:tc>
                  <a:txBody>
                    <a:bodyPr/>
                    <a:lstStyle/>
                    <a:p>
                      <a:pPr algn="ctr"/>
                      <a:r>
                        <a:rPr lang="en-US" sz="1800" dirty="0"/>
                        <a:t>Sequential Organization</a:t>
                      </a:r>
                    </a:p>
                  </a:txBody>
                  <a:tcPr marL="91439" marR="91439" marT="45715" marB="45715"/>
                </a:tc>
                <a:tc>
                  <a:txBody>
                    <a:bodyPr/>
                    <a:lstStyle/>
                    <a:p>
                      <a:pPr algn="ctr"/>
                      <a:r>
                        <a:rPr lang="en-US" sz="1800" dirty="0"/>
                        <a:t>Linked Organization</a:t>
                      </a:r>
                    </a:p>
                  </a:txBody>
                  <a:tcPr marL="91439" marR="91439" marT="45715" marB="45715"/>
                </a:tc>
                <a:extLst>
                  <a:ext uri="{0D108BD9-81ED-4DB2-BD59-A6C34878D82A}">
                    <a16:rowId xmlns:a16="http://schemas.microsoft.com/office/drawing/2014/main" val="10000"/>
                  </a:ext>
                </a:extLst>
              </a:tr>
              <a:tr h="729686">
                <a:tc>
                  <a:txBody>
                    <a:bodyPr/>
                    <a:lstStyle/>
                    <a:p>
                      <a:r>
                        <a:rPr lang="en-US" sz="1800" dirty="0"/>
                        <a:t>Successive elements of list are stored at fixed distance apart.</a:t>
                      </a:r>
                    </a:p>
                  </a:txBody>
                  <a:tcPr marL="91439" marR="91439" marT="45715" marB="45715"/>
                </a:tc>
                <a:tc>
                  <a:txBody>
                    <a:bodyPr/>
                    <a:lstStyle/>
                    <a:p>
                      <a:r>
                        <a:rPr lang="en-US" sz="1800" dirty="0"/>
                        <a:t>Elements can be placed anywhere in the memory.</a:t>
                      </a:r>
                    </a:p>
                  </a:txBody>
                  <a:tcPr marL="91439" marR="91439" marT="45715" marB="45715"/>
                </a:tc>
                <a:extLst>
                  <a:ext uri="{0D108BD9-81ED-4DB2-BD59-A6C34878D82A}">
                    <a16:rowId xmlns:a16="http://schemas.microsoft.com/office/drawing/2014/main" val="10001"/>
                  </a:ext>
                </a:extLst>
              </a:tr>
              <a:tr h="1188597">
                <a:tc>
                  <a:txBody>
                    <a:bodyPr/>
                    <a:lstStyle/>
                    <a:p>
                      <a:r>
                        <a:rPr lang="en-US" sz="1800" dirty="0"/>
                        <a:t>Provides static allocation of memory, which means space allocation, is done by compiler once cannot be changed during execution and size has to be known in advance.</a:t>
                      </a:r>
                    </a:p>
                  </a:txBody>
                  <a:tcPr marL="91439" marR="91439" marT="45715" marB="45715"/>
                </a:tc>
                <a:tc>
                  <a:txBody>
                    <a:bodyPr/>
                    <a:lstStyle/>
                    <a:p>
                      <a:r>
                        <a:rPr lang="en-US" sz="1800" dirty="0"/>
                        <a:t>Provides dynamic allocation of memory, which means space allocation, is done during execution and size need not be known in advance.</a:t>
                      </a:r>
                    </a:p>
                  </a:txBody>
                  <a:tcPr marL="91439" marR="91439" marT="45715" marB="45715"/>
                </a:tc>
                <a:extLst>
                  <a:ext uri="{0D108BD9-81ED-4DB2-BD59-A6C34878D82A}">
                    <a16:rowId xmlns:a16="http://schemas.microsoft.com/office/drawing/2014/main" val="10002"/>
                  </a:ext>
                </a:extLst>
              </a:tr>
              <a:tr h="914305">
                <a:tc>
                  <a:txBody>
                    <a:bodyPr/>
                    <a:lstStyle/>
                    <a:p>
                      <a:r>
                        <a:rPr lang="en-US" sz="1800" dirty="0"/>
                        <a:t>As individual objects are stored at fixed distance apart, we can access any element randomly.</a:t>
                      </a:r>
                    </a:p>
                  </a:txBody>
                  <a:tcPr marL="91439" marR="91439" marT="45715" marB="45715"/>
                </a:tc>
                <a:tc>
                  <a:txBody>
                    <a:bodyPr/>
                    <a:lstStyle/>
                    <a:p>
                      <a:r>
                        <a:rPr lang="en-US" sz="1800" dirty="0"/>
                        <a:t>As individual objects are not stored at fixed distance apart, we cannot access element randomly.</a:t>
                      </a:r>
                    </a:p>
                  </a:txBody>
                  <a:tcPr marL="91439" marR="91439" marT="45715" marB="45715"/>
                </a:tc>
                <a:extLst>
                  <a:ext uri="{0D108BD9-81ED-4DB2-BD59-A6C34878D82A}">
                    <a16:rowId xmlns:a16="http://schemas.microsoft.com/office/drawing/2014/main" val="10003"/>
                  </a:ext>
                </a:extLst>
              </a:tr>
              <a:tr h="640014">
                <a:tc>
                  <a:txBody>
                    <a:bodyPr/>
                    <a:lstStyle/>
                    <a:p>
                      <a:r>
                        <a:rPr lang="en-US" sz="1800" dirty="0"/>
                        <a:t>Insertion and deletion of objects in between the list requires a lot of data movement.</a:t>
                      </a:r>
                    </a:p>
                  </a:txBody>
                  <a:tcPr marL="91439" marR="91439" marT="45715" marB="45715"/>
                </a:tc>
                <a:tc>
                  <a:txBody>
                    <a:bodyPr/>
                    <a:lstStyle/>
                    <a:p>
                      <a:r>
                        <a:rPr lang="en-US" sz="1800" dirty="0"/>
                        <a:t>Insertion and deletion of objects in between the list require less data movement.</a:t>
                      </a:r>
                    </a:p>
                  </a:txBody>
                  <a:tcPr marL="91439" marR="91439" marT="45715" marB="45715"/>
                </a:tc>
                <a:extLst>
                  <a:ext uri="{0D108BD9-81ED-4DB2-BD59-A6C34878D82A}">
                    <a16:rowId xmlns:a16="http://schemas.microsoft.com/office/drawing/2014/main" val="10004"/>
                  </a:ext>
                </a:extLst>
              </a:tr>
              <a:tr h="640014">
                <a:tc>
                  <a:txBody>
                    <a:bodyPr/>
                    <a:lstStyle/>
                    <a:p>
                      <a:r>
                        <a:rPr lang="en-US" sz="1800" dirty="0"/>
                        <a:t>Element need not keep address of its successive element</a:t>
                      </a:r>
                    </a:p>
                  </a:txBody>
                  <a:tcPr marL="91439" marR="91439" marT="45715" marB="45715"/>
                </a:tc>
                <a:tc>
                  <a:txBody>
                    <a:bodyPr/>
                    <a:lstStyle/>
                    <a:p>
                      <a:r>
                        <a:rPr lang="en-US" sz="1800" dirty="0"/>
                        <a:t>Every element keeps address of its successive element.</a:t>
                      </a:r>
                    </a:p>
                  </a:txBody>
                  <a:tcPr marL="91439" marR="91439" marT="45715" marB="45715"/>
                </a:tc>
                <a:extLst>
                  <a:ext uri="{0D108BD9-81ED-4DB2-BD59-A6C34878D82A}">
                    <a16:rowId xmlns:a16="http://schemas.microsoft.com/office/drawing/2014/main" val="10005"/>
                  </a:ext>
                </a:extLst>
              </a:tr>
            </a:tbl>
          </a:graphicData>
        </a:graphic>
      </p:graphicFrame>
      <p:sp>
        <p:nvSpPr>
          <p:cNvPr id="4" name="Slide Number Placeholder 3">
            <a:extLst>
              <a:ext uri="{FF2B5EF4-FFF2-40B4-BE49-F238E27FC236}">
                <a16:creationId xmlns:a16="http://schemas.microsoft.com/office/drawing/2014/main" id="{6B87DD36-6BAE-41F7-8FDD-A48621DC6166}"/>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44CC692-83E3-4A8F-A08B-91366B2036BF}" type="slidenum">
              <a:rPr lang="en-IN" altLang="en-US">
                <a:solidFill>
                  <a:srgbClr val="898989"/>
                </a:solidFill>
                <a:latin typeface="Calibri" panose="020F0502020204030204" pitchFamily="34" charset="0"/>
              </a:rPr>
              <a:pPr eaLnBrk="1" hangingPunct="1"/>
              <a:t>53</a:t>
            </a:fld>
            <a:endParaRPr lang="en-IN" altLang="en-US">
              <a:solidFill>
                <a:srgbClr val="898989"/>
              </a:solidFill>
              <a:latin typeface="Calibri" panose="020F0502020204030204" pitchFamily="34" charset="0"/>
            </a:endParaRPr>
          </a:p>
        </p:txBody>
      </p:sp>
    </p:spTree>
    <p:extLst>
      <p:ext uri="{BB962C8B-B14F-4D97-AF65-F5344CB8AC3E}">
        <p14:creationId xmlns:p14="http://schemas.microsoft.com/office/powerpoint/2010/main" val="26434560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E70A50-00C7-43E6-95E8-BEE9F26220DB}"/>
              </a:ext>
            </a:extLst>
          </p:cNvPr>
          <p:cNvPicPr>
            <a:picLocks noChangeAspect="1"/>
          </p:cNvPicPr>
          <p:nvPr/>
        </p:nvPicPr>
        <p:blipFill>
          <a:blip r:embed="rId2"/>
          <a:stretch>
            <a:fillRect/>
          </a:stretch>
        </p:blipFill>
        <p:spPr>
          <a:xfrm>
            <a:off x="2038350" y="561975"/>
            <a:ext cx="8115300" cy="5734050"/>
          </a:xfrm>
          <a:prstGeom prst="rect">
            <a:avLst/>
          </a:prstGeom>
        </p:spPr>
      </p:pic>
    </p:spTree>
    <p:extLst>
      <p:ext uri="{BB962C8B-B14F-4D97-AF65-F5344CB8AC3E}">
        <p14:creationId xmlns:p14="http://schemas.microsoft.com/office/powerpoint/2010/main" val="22836704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3A2743-B871-42F4-ABEB-0C02B3E0FA3C}"/>
              </a:ext>
            </a:extLst>
          </p:cNvPr>
          <p:cNvPicPr>
            <a:picLocks noChangeAspect="1"/>
          </p:cNvPicPr>
          <p:nvPr/>
        </p:nvPicPr>
        <p:blipFill>
          <a:blip r:embed="rId2"/>
          <a:stretch>
            <a:fillRect/>
          </a:stretch>
        </p:blipFill>
        <p:spPr>
          <a:xfrm>
            <a:off x="1524000" y="1427704"/>
            <a:ext cx="9144000" cy="4002593"/>
          </a:xfrm>
          <a:prstGeom prst="rect">
            <a:avLst/>
          </a:prstGeom>
        </p:spPr>
      </p:pic>
    </p:spTree>
    <p:extLst>
      <p:ext uri="{BB962C8B-B14F-4D97-AF65-F5344CB8AC3E}">
        <p14:creationId xmlns:p14="http://schemas.microsoft.com/office/powerpoint/2010/main" val="30974888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9DD85F-D3B0-4CB5-A496-046AEE9B2FA5}"/>
              </a:ext>
            </a:extLst>
          </p:cNvPr>
          <p:cNvPicPr>
            <a:picLocks noChangeAspect="1"/>
          </p:cNvPicPr>
          <p:nvPr/>
        </p:nvPicPr>
        <p:blipFill>
          <a:blip r:embed="rId2"/>
          <a:stretch>
            <a:fillRect/>
          </a:stretch>
        </p:blipFill>
        <p:spPr>
          <a:xfrm>
            <a:off x="1524000" y="1337095"/>
            <a:ext cx="9144000" cy="4183811"/>
          </a:xfrm>
          <a:prstGeom prst="rect">
            <a:avLst/>
          </a:prstGeom>
        </p:spPr>
      </p:pic>
    </p:spTree>
    <p:extLst>
      <p:ext uri="{BB962C8B-B14F-4D97-AF65-F5344CB8AC3E}">
        <p14:creationId xmlns:p14="http://schemas.microsoft.com/office/powerpoint/2010/main" val="12622418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33A1EC-4E55-4C52-B70D-76C78895FD9D}"/>
              </a:ext>
            </a:extLst>
          </p:cNvPr>
          <p:cNvPicPr>
            <a:picLocks noChangeAspect="1"/>
          </p:cNvPicPr>
          <p:nvPr/>
        </p:nvPicPr>
        <p:blipFill>
          <a:blip r:embed="rId2"/>
          <a:stretch>
            <a:fillRect/>
          </a:stretch>
        </p:blipFill>
        <p:spPr>
          <a:xfrm>
            <a:off x="2914650" y="1166813"/>
            <a:ext cx="6362700" cy="4524375"/>
          </a:xfrm>
          <a:prstGeom prst="rect">
            <a:avLst/>
          </a:prstGeom>
        </p:spPr>
      </p:pic>
    </p:spTree>
    <p:extLst>
      <p:ext uri="{BB962C8B-B14F-4D97-AF65-F5344CB8AC3E}">
        <p14:creationId xmlns:p14="http://schemas.microsoft.com/office/powerpoint/2010/main" val="25170543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B09EA7-9863-4E5A-BC38-3D5BAEC3167C}"/>
              </a:ext>
            </a:extLst>
          </p:cNvPr>
          <p:cNvPicPr>
            <a:picLocks noChangeAspect="1"/>
          </p:cNvPicPr>
          <p:nvPr/>
        </p:nvPicPr>
        <p:blipFill>
          <a:blip r:embed="rId2"/>
          <a:stretch>
            <a:fillRect/>
          </a:stretch>
        </p:blipFill>
        <p:spPr>
          <a:xfrm>
            <a:off x="1524000" y="1176867"/>
            <a:ext cx="9144000" cy="4504267"/>
          </a:xfrm>
          <a:prstGeom prst="rect">
            <a:avLst/>
          </a:prstGeom>
        </p:spPr>
      </p:pic>
    </p:spTree>
    <p:extLst>
      <p:ext uri="{BB962C8B-B14F-4D97-AF65-F5344CB8AC3E}">
        <p14:creationId xmlns:p14="http://schemas.microsoft.com/office/powerpoint/2010/main" val="32662200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7023EC91-AD17-45AA-AD8A-EBB15AE95ECE}"/>
              </a:ext>
            </a:extLst>
          </p:cNvPr>
          <p:cNvSpPr>
            <a:spLocks noGrp="1"/>
          </p:cNvSpPr>
          <p:nvPr>
            <p:ph type="title"/>
          </p:nvPr>
        </p:nvSpPr>
        <p:spPr>
          <a:xfrm>
            <a:off x="3432176" y="260350"/>
            <a:ext cx="6767513" cy="1143000"/>
          </a:xfrm>
        </p:spPr>
        <p:txBody>
          <a:bodyPr/>
          <a:lstStyle/>
          <a:p>
            <a:pPr eaLnBrk="1" hangingPunct="1"/>
            <a:r>
              <a:rPr lang="en-IN" altLang="en-US" b="1"/>
              <a:t>Linked List Operations</a:t>
            </a:r>
          </a:p>
        </p:txBody>
      </p:sp>
      <p:sp>
        <p:nvSpPr>
          <p:cNvPr id="13315" name="Content Placeholder 2">
            <a:extLst>
              <a:ext uri="{FF2B5EF4-FFF2-40B4-BE49-F238E27FC236}">
                <a16:creationId xmlns:a16="http://schemas.microsoft.com/office/drawing/2014/main" id="{CD3E965D-7BBE-40C2-A0DC-98351F20A98D}"/>
              </a:ext>
            </a:extLst>
          </p:cNvPr>
          <p:cNvSpPr>
            <a:spLocks noGrp="1"/>
          </p:cNvSpPr>
          <p:nvPr>
            <p:ph idx="1"/>
          </p:nvPr>
        </p:nvSpPr>
        <p:spPr/>
        <p:txBody>
          <a:bodyPr/>
          <a:lstStyle/>
          <a:p>
            <a:pPr eaLnBrk="1" hangingPunct="1"/>
            <a:r>
              <a:rPr lang="en-IN" altLang="en-US"/>
              <a:t>Basic operations:</a:t>
            </a:r>
          </a:p>
          <a:p>
            <a:pPr lvl="1" eaLnBrk="1" hangingPunct="1"/>
            <a:r>
              <a:rPr lang="en-IN" altLang="en-US"/>
              <a:t>Create</a:t>
            </a:r>
          </a:p>
          <a:p>
            <a:pPr lvl="1" eaLnBrk="1" hangingPunct="1"/>
            <a:r>
              <a:rPr lang="en-IN" altLang="en-US"/>
              <a:t>Display</a:t>
            </a:r>
          </a:p>
          <a:p>
            <a:pPr lvl="1" eaLnBrk="1" hangingPunct="1"/>
            <a:r>
              <a:rPr lang="en-IN" altLang="en-US"/>
              <a:t>Insert a node into the list</a:t>
            </a:r>
          </a:p>
          <a:p>
            <a:pPr lvl="1" eaLnBrk="1" hangingPunct="1"/>
            <a:r>
              <a:rPr lang="en-IN" altLang="en-US"/>
              <a:t>Delete a node from the list</a:t>
            </a:r>
          </a:p>
        </p:txBody>
      </p:sp>
      <p:sp>
        <p:nvSpPr>
          <p:cNvPr id="4" name="Slide Number Placeholder 3">
            <a:extLst>
              <a:ext uri="{FF2B5EF4-FFF2-40B4-BE49-F238E27FC236}">
                <a16:creationId xmlns:a16="http://schemas.microsoft.com/office/drawing/2014/main" id="{72EC8C66-FD65-4EEA-98AA-6543D092BC78}"/>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0A64121-4B35-406B-98BD-31EA8D2B3C7A}" type="slidenum">
              <a:rPr lang="en-IN" altLang="en-US">
                <a:solidFill>
                  <a:srgbClr val="898989"/>
                </a:solidFill>
                <a:latin typeface="Calibri" panose="020F0502020204030204" pitchFamily="34" charset="0"/>
              </a:rPr>
              <a:pPr eaLnBrk="1" hangingPunct="1"/>
              <a:t>59</a:t>
            </a:fld>
            <a:endParaRPr lang="en-IN" altLang="en-US">
              <a:solidFill>
                <a:srgbClr val="898989"/>
              </a:solidFill>
              <a:latin typeface="Calibri" panose="020F0502020204030204" pitchFamily="34" charset="0"/>
            </a:endParaRPr>
          </a:p>
        </p:txBody>
      </p:sp>
    </p:spTree>
    <p:extLst>
      <p:ext uri="{BB962C8B-B14F-4D97-AF65-F5344CB8AC3E}">
        <p14:creationId xmlns:p14="http://schemas.microsoft.com/office/powerpoint/2010/main" val="965078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A69F0A-3E75-42F7-89E9-602FB964FB55}"/>
              </a:ext>
            </a:extLst>
          </p:cNvPr>
          <p:cNvPicPr>
            <a:picLocks noChangeAspect="1"/>
          </p:cNvPicPr>
          <p:nvPr/>
        </p:nvPicPr>
        <p:blipFill>
          <a:blip r:embed="rId2"/>
          <a:stretch>
            <a:fillRect/>
          </a:stretch>
        </p:blipFill>
        <p:spPr>
          <a:xfrm>
            <a:off x="3567114" y="1760936"/>
            <a:ext cx="5057775" cy="3336131"/>
          </a:xfrm>
          <a:prstGeom prst="rect">
            <a:avLst/>
          </a:prstGeom>
        </p:spPr>
      </p:pic>
    </p:spTree>
    <p:extLst>
      <p:ext uri="{BB962C8B-B14F-4D97-AF65-F5344CB8AC3E}">
        <p14:creationId xmlns:p14="http://schemas.microsoft.com/office/powerpoint/2010/main" val="27471408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3F85522F-9EB3-410D-B685-6C2983EEFF7E}"/>
              </a:ext>
            </a:extLst>
          </p:cNvPr>
          <p:cNvSpPr>
            <a:spLocks noGrp="1"/>
          </p:cNvSpPr>
          <p:nvPr>
            <p:ph type="title"/>
          </p:nvPr>
        </p:nvSpPr>
        <p:spPr>
          <a:xfrm>
            <a:off x="3432176" y="260350"/>
            <a:ext cx="6767513" cy="1143000"/>
          </a:xfrm>
        </p:spPr>
        <p:txBody>
          <a:bodyPr/>
          <a:lstStyle/>
          <a:p>
            <a:pPr eaLnBrk="1" hangingPunct="1"/>
            <a:r>
              <a:rPr lang="en-IN" altLang="en-US" b="1"/>
              <a:t>Create a New Node</a:t>
            </a:r>
          </a:p>
        </p:txBody>
      </p:sp>
      <p:sp>
        <p:nvSpPr>
          <p:cNvPr id="14339" name="Content Placeholder 2">
            <a:extLst>
              <a:ext uri="{FF2B5EF4-FFF2-40B4-BE49-F238E27FC236}">
                <a16:creationId xmlns:a16="http://schemas.microsoft.com/office/drawing/2014/main" id="{F6FAB1B6-FD6A-4BD7-8A67-53191BB0D6FE}"/>
              </a:ext>
            </a:extLst>
          </p:cNvPr>
          <p:cNvSpPr>
            <a:spLocks noGrp="1"/>
          </p:cNvSpPr>
          <p:nvPr>
            <p:ph idx="1"/>
          </p:nvPr>
        </p:nvSpPr>
        <p:spPr>
          <a:xfrm>
            <a:off x="1981200" y="1600201"/>
            <a:ext cx="8686800" cy="4525963"/>
          </a:xfrm>
        </p:spPr>
        <p:txBody>
          <a:bodyPr>
            <a:normAutofit/>
          </a:bodyPr>
          <a:lstStyle/>
          <a:p>
            <a:pPr eaLnBrk="1" hangingPunct="1"/>
            <a:endParaRPr lang="en-IN" altLang="en-US" dirty="0"/>
          </a:p>
          <a:p>
            <a:pPr eaLnBrk="1" hangingPunct="1"/>
            <a:r>
              <a:rPr lang="en-IN" altLang="en-US" dirty="0"/>
              <a:t>Allocate memory for the new node:</a:t>
            </a:r>
          </a:p>
          <a:p>
            <a:pPr lvl="1" eaLnBrk="1" hangingPunct="1">
              <a:buFont typeface="Arial" panose="020B0604020202020204" pitchFamily="34" charset="0"/>
              <a:buNone/>
            </a:pPr>
            <a:r>
              <a:rPr lang="en-IN" altLang="en-US" dirty="0"/>
              <a:t>		</a:t>
            </a:r>
            <a:r>
              <a:rPr lang="en-IN" altLang="en-US" dirty="0" err="1"/>
              <a:t>newnode</a:t>
            </a:r>
            <a:r>
              <a:rPr lang="en-IN" altLang="en-US" dirty="0"/>
              <a:t> = (node*) malloc(</a:t>
            </a:r>
            <a:r>
              <a:rPr lang="en-IN" altLang="en-US" dirty="0" err="1"/>
              <a:t>sizeof</a:t>
            </a:r>
            <a:r>
              <a:rPr lang="en-IN" altLang="en-US" dirty="0"/>
              <a:t>(node));          //C</a:t>
            </a:r>
          </a:p>
          <a:p>
            <a:pPr lvl="1" eaLnBrk="1" hangingPunct="1">
              <a:buFont typeface="Arial" panose="020B0604020202020204" pitchFamily="34" charset="0"/>
              <a:buNone/>
            </a:pPr>
            <a:r>
              <a:rPr lang="en-IN" altLang="en-US" dirty="0"/>
              <a:t>		</a:t>
            </a:r>
            <a:r>
              <a:rPr lang="en-IN" altLang="en-US" dirty="0" err="1"/>
              <a:t>newnode</a:t>
            </a:r>
            <a:r>
              <a:rPr lang="en-IN" altLang="en-US" dirty="0"/>
              <a:t>= new node;			               //C++</a:t>
            </a:r>
          </a:p>
          <a:p>
            <a:pPr lvl="1" eaLnBrk="1" hangingPunct="1">
              <a:buFont typeface="Arial" panose="020B0604020202020204" pitchFamily="34" charset="0"/>
              <a:buNone/>
            </a:pPr>
            <a:endParaRPr lang="en-IN" altLang="en-US" dirty="0"/>
          </a:p>
          <a:p>
            <a:pPr eaLnBrk="1" hangingPunct="1"/>
            <a:r>
              <a:rPr lang="en-IN" altLang="en-US" dirty="0"/>
              <a:t>Initialize the contents of the node:</a:t>
            </a:r>
          </a:p>
          <a:p>
            <a:pPr lvl="1" eaLnBrk="1" hangingPunct="1">
              <a:buFont typeface="Arial" panose="020B0604020202020204" pitchFamily="34" charset="0"/>
              <a:buNone/>
            </a:pPr>
            <a:r>
              <a:rPr lang="en-US" altLang="en-US" dirty="0"/>
              <a:t>		</a:t>
            </a:r>
            <a:r>
              <a:rPr lang="en-US" altLang="en-US" dirty="0" err="1"/>
              <a:t>newnode</a:t>
            </a:r>
            <a:r>
              <a:rPr lang="en-US" altLang="en-US" dirty="0"/>
              <a:t>-&gt;data = X</a:t>
            </a:r>
          </a:p>
          <a:p>
            <a:pPr lvl="1" eaLnBrk="1" hangingPunct="1">
              <a:buFont typeface="Arial" panose="020B0604020202020204" pitchFamily="34" charset="0"/>
              <a:buNone/>
            </a:pPr>
            <a:r>
              <a:rPr lang="en-US" altLang="en-US" dirty="0"/>
              <a:t>		</a:t>
            </a:r>
            <a:r>
              <a:rPr lang="en-US" altLang="en-US" dirty="0" err="1"/>
              <a:t>newnode</a:t>
            </a:r>
            <a:r>
              <a:rPr lang="en-US" altLang="en-US" dirty="0"/>
              <a:t>-&gt;next = NULL;</a:t>
            </a:r>
            <a:endParaRPr lang="en-IN" altLang="en-US" dirty="0"/>
          </a:p>
          <a:p>
            <a:pPr eaLnBrk="1" hangingPunct="1"/>
            <a:endParaRPr lang="en-IN" altLang="en-US" dirty="0"/>
          </a:p>
        </p:txBody>
      </p:sp>
      <p:sp>
        <p:nvSpPr>
          <p:cNvPr id="4" name="Slide Number Placeholder 3">
            <a:extLst>
              <a:ext uri="{FF2B5EF4-FFF2-40B4-BE49-F238E27FC236}">
                <a16:creationId xmlns:a16="http://schemas.microsoft.com/office/drawing/2014/main" id="{90D7A406-C585-4BA3-B1DE-233A056C0D4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028A526-967A-492A-8E33-E25C8D3F0633}" type="slidenum">
              <a:rPr lang="en-IN" altLang="en-US">
                <a:solidFill>
                  <a:srgbClr val="898989"/>
                </a:solidFill>
                <a:latin typeface="Calibri" panose="020F0502020204030204" pitchFamily="34" charset="0"/>
              </a:rPr>
              <a:pPr eaLnBrk="1" hangingPunct="1"/>
              <a:t>60</a:t>
            </a:fld>
            <a:endParaRPr lang="en-IN" altLang="en-US">
              <a:solidFill>
                <a:srgbClr val="898989"/>
              </a:solidFill>
              <a:latin typeface="Calibri" panose="020F0502020204030204" pitchFamily="34" charset="0"/>
            </a:endParaRPr>
          </a:p>
        </p:txBody>
      </p:sp>
    </p:spTree>
    <p:extLst>
      <p:ext uri="{BB962C8B-B14F-4D97-AF65-F5344CB8AC3E}">
        <p14:creationId xmlns:p14="http://schemas.microsoft.com/office/powerpoint/2010/main" val="501592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C29D56A9-0A0F-4E98-B186-4DA950D282E9}"/>
              </a:ext>
            </a:extLst>
          </p:cNvPr>
          <p:cNvSpPr>
            <a:spLocks noGrp="1"/>
          </p:cNvSpPr>
          <p:nvPr>
            <p:ph type="title"/>
          </p:nvPr>
        </p:nvSpPr>
        <p:spPr>
          <a:xfrm>
            <a:off x="3432176" y="260350"/>
            <a:ext cx="6767513" cy="1143000"/>
          </a:xfrm>
        </p:spPr>
        <p:txBody>
          <a:bodyPr/>
          <a:lstStyle/>
          <a:p>
            <a:endParaRPr lang="en-US" altLang="en-US"/>
          </a:p>
        </p:txBody>
      </p:sp>
      <p:sp>
        <p:nvSpPr>
          <p:cNvPr id="15363" name="Content Placeholder 2">
            <a:extLst>
              <a:ext uri="{FF2B5EF4-FFF2-40B4-BE49-F238E27FC236}">
                <a16:creationId xmlns:a16="http://schemas.microsoft.com/office/drawing/2014/main" id="{45CAFE9A-D3A3-4A49-B19F-557C992B433E}"/>
              </a:ext>
            </a:extLst>
          </p:cNvPr>
          <p:cNvSpPr>
            <a:spLocks noGrp="1"/>
          </p:cNvSpPr>
          <p:nvPr>
            <p:ph idx="1"/>
          </p:nvPr>
        </p:nvSpPr>
        <p:spPr/>
        <p:txBody>
          <a:bodyPr/>
          <a:lstStyle/>
          <a:p>
            <a:pPr>
              <a:buFont typeface="Arial" panose="020B0604020202020204" pitchFamily="34" charset="0"/>
              <a:buNone/>
            </a:pPr>
            <a:endParaRPr lang="en-US" altLang="en-US"/>
          </a:p>
          <a:p>
            <a:pPr>
              <a:buFont typeface="Arial" panose="020B0604020202020204" pitchFamily="34" charset="0"/>
              <a:buNone/>
            </a:pPr>
            <a:r>
              <a:rPr lang="en-US" altLang="en-US"/>
              <a:t>	struct node</a:t>
            </a:r>
          </a:p>
          <a:p>
            <a:pPr>
              <a:buFont typeface="Arial" panose="020B0604020202020204" pitchFamily="34" charset="0"/>
              <a:buNone/>
            </a:pPr>
            <a:r>
              <a:rPr lang="en-US" altLang="en-US"/>
              <a:t>	{</a:t>
            </a:r>
          </a:p>
          <a:p>
            <a:pPr>
              <a:buFont typeface="Arial" panose="020B0604020202020204" pitchFamily="34" charset="0"/>
              <a:buNone/>
            </a:pPr>
            <a:r>
              <a:rPr lang="en-US" altLang="en-US"/>
              <a:t>		int data;</a:t>
            </a:r>
          </a:p>
          <a:p>
            <a:pPr>
              <a:buFont typeface="Arial" panose="020B0604020202020204" pitchFamily="34" charset="0"/>
              <a:buNone/>
            </a:pPr>
            <a:r>
              <a:rPr lang="en-US" altLang="en-US"/>
              <a:t>		struct node *next;</a:t>
            </a:r>
          </a:p>
          <a:p>
            <a:pPr>
              <a:buFont typeface="Arial" panose="020B0604020202020204" pitchFamily="34" charset="0"/>
              <a:buNone/>
            </a:pPr>
            <a:r>
              <a:rPr lang="en-US" altLang="en-US"/>
              <a:t>	};</a:t>
            </a:r>
          </a:p>
          <a:p>
            <a:pPr>
              <a:buFont typeface="Arial" panose="020B0604020202020204" pitchFamily="34" charset="0"/>
              <a:buNone/>
            </a:pPr>
            <a:endParaRPr lang="en-US" altLang="en-US"/>
          </a:p>
        </p:txBody>
      </p:sp>
      <p:sp>
        <p:nvSpPr>
          <p:cNvPr id="4" name="Slide Number Placeholder 3">
            <a:extLst>
              <a:ext uri="{FF2B5EF4-FFF2-40B4-BE49-F238E27FC236}">
                <a16:creationId xmlns:a16="http://schemas.microsoft.com/office/drawing/2014/main" id="{97F0BF7E-1EC5-48B0-9889-3D157B0ADD85}"/>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C65834C-3350-4306-A9E2-58084ACD7356}" type="slidenum">
              <a:rPr lang="en-IN" altLang="en-US">
                <a:solidFill>
                  <a:srgbClr val="898989"/>
                </a:solidFill>
                <a:latin typeface="Calibri" panose="020F0502020204030204" pitchFamily="34" charset="0"/>
              </a:rPr>
              <a:pPr eaLnBrk="1" hangingPunct="1"/>
              <a:t>61</a:t>
            </a:fld>
            <a:endParaRPr lang="en-IN" altLang="en-US">
              <a:solidFill>
                <a:srgbClr val="898989"/>
              </a:solidFill>
              <a:latin typeface="Calibri" panose="020F0502020204030204" pitchFamily="34" charset="0"/>
            </a:endParaRPr>
          </a:p>
        </p:txBody>
      </p:sp>
    </p:spTree>
    <p:extLst>
      <p:ext uri="{BB962C8B-B14F-4D97-AF65-F5344CB8AC3E}">
        <p14:creationId xmlns:p14="http://schemas.microsoft.com/office/powerpoint/2010/main" val="28049016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0DD1AE-F62E-454A-9959-66FA4F4E214C}"/>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4AE6CF7-18C9-4EF1-8370-2B790B27E736}" type="slidenum">
              <a:rPr lang="en-IN" altLang="en-US">
                <a:solidFill>
                  <a:srgbClr val="898989"/>
                </a:solidFill>
                <a:latin typeface="Calibri" panose="020F0502020204030204" pitchFamily="34" charset="0"/>
              </a:rPr>
              <a:pPr eaLnBrk="1" hangingPunct="1"/>
              <a:t>62</a:t>
            </a:fld>
            <a:endParaRPr lang="en-IN" altLang="en-US">
              <a:solidFill>
                <a:srgbClr val="898989"/>
              </a:solidFill>
              <a:latin typeface="Calibri" panose="020F0502020204030204" pitchFamily="34" charset="0"/>
            </a:endParaRPr>
          </a:p>
        </p:txBody>
      </p:sp>
      <p:sp>
        <p:nvSpPr>
          <p:cNvPr id="16387" name="Rectangle 2">
            <a:extLst>
              <a:ext uri="{FF2B5EF4-FFF2-40B4-BE49-F238E27FC236}">
                <a16:creationId xmlns:a16="http://schemas.microsoft.com/office/drawing/2014/main" id="{B357AB21-1DCB-4056-BA2F-8EB61DEFA9A5}"/>
              </a:ext>
            </a:extLst>
          </p:cNvPr>
          <p:cNvSpPr>
            <a:spLocks noChangeArrowheads="1"/>
          </p:cNvSpPr>
          <p:nvPr/>
        </p:nvSpPr>
        <p:spPr bwMode="auto">
          <a:xfrm>
            <a:off x="2286000" y="196851"/>
            <a:ext cx="8305800" cy="646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node *create(node *head)</a:t>
            </a:r>
          </a:p>
          <a:p>
            <a:pPr eaLnBrk="1" hangingPunct="1"/>
            <a:r>
              <a:rPr lang="en-US" altLang="en-US"/>
              <a:t>{</a:t>
            </a:r>
          </a:p>
          <a:p>
            <a:pPr eaLnBrk="1" hangingPunct="1"/>
            <a:r>
              <a:rPr lang="en-US" altLang="en-US"/>
              <a:t>char op;</a:t>
            </a:r>
          </a:p>
          <a:p>
            <a:pPr eaLnBrk="1" hangingPunct="1"/>
            <a:r>
              <a:rPr lang="en-US" altLang="en-US"/>
              <a:t>node *newnode,*temp;</a:t>
            </a:r>
          </a:p>
          <a:p>
            <a:pPr eaLnBrk="1" hangingPunct="1"/>
            <a:r>
              <a:rPr lang="en-US" altLang="en-US"/>
              <a:t>newnode=new node;</a:t>
            </a:r>
          </a:p>
          <a:p>
            <a:pPr eaLnBrk="1" hangingPunct="1"/>
            <a:r>
              <a:rPr lang="en-US" altLang="en-US"/>
              <a:t>cout&lt;&lt;"\nEnter data=";</a:t>
            </a:r>
          </a:p>
          <a:p>
            <a:pPr eaLnBrk="1" hangingPunct="1"/>
            <a:r>
              <a:rPr lang="en-US" altLang="en-US"/>
              <a:t>cin&gt;&gt;newnode-&gt;data;</a:t>
            </a:r>
          </a:p>
          <a:p>
            <a:pPr eaLnBrk="1" hangingPunct="1"/>
            <a:r>
              <a:rPr lang="en-US" altLang="en-US"/>
              <a:t>newnode-&gt;next=NULL;</a:t>
            </a:r>
          </a:p>
          <a:p>
            <a:pPr eaLnBrk="1" hangingPunct="1"/>
            <a:r>
              <a:rPr lang="en-US" altLang="en-US"/>
              <a:t>head=newnode;</a:t>
            </a:r>
          </a:p>
          <a:p>
            <a:pPr eaLnBrk="1" hangingPunct="1"/>
            <a:r>
              <a:rPr lang="en-US" altLang="en-US"/>
              <a:t>temp=newnode;</a:t>
            </a:r>
          </a:p>
          <a:p>
            <a:pPr eaLnBrk="1" hangingPunct="1"/>
            <a:r>
              <a:rPr lang="en-US" altLang="en-US"/>
              <a:t>	do</a:t>
            </a:r>
          </a:p>
          <a:p>
            <a:pPr eaLnBrk="1" hangingPunct="1"/>
            <a:r>
              <a:rPr lang="en-US" altLang="en-US"/>
              <a:t>	{</a:t>
            </a:r>
          </a:p>
          <a:p>
            <a:pPr eaLnBrk="1" hangingPunct="1"/>
            <a:r>
              <a:rPr lang="en-US" altLang="en-US"/>
              <a:t>		cout&lt;&lt;"\nEnter data=";</a:t>
            </a:r>
          </a:p>
          <a:p>
            <a:pPr eaLnBrk="1" hangingPunct="1"/>
            <a:r>
              <a:rPr lang="en-US" altLang="en-US"/>
              <a:t>		newnode=new node;</a:t>
            </a:r>
          </a:p>
          <a:p>
            <a:pPr eaLnBrk="1" hangingPunct="1"/>
            <a:r>
              <a:rPr lang="en-US" altLang="en-US"/>
              <a:t>		cin&gt;&gt;newnode-&gt;data;</a:t>
            </a:r>
          </a:p>
          <a:p>
            <a:pPr eaLnBrk="1" hangingPunct="1"/>
            <a:r>
              <a:rPr lang="en-US" altLang="en-US"/>
              <a:t>		temp-&gt;next=newnode;</a:t>
            </a:r>
          </a:p>
          <a:p>
            <a:pPr eaLnBrk="1" hangingPunct="1"/>
            <a:r>
              <a:rPr lang="en-US" altLang="en-US"/>
              <a:t>		temp=newnode;</a:t>
            </a:r>
          </a:p>
          <a:p>
            <a:pPr eaLnBrk="1" hangingPunct="1"/>
            <a:r>
              <a:rPr lang="en-US" altLang="en-US"/>
              <a:t>		newnode-&gt;next=NULL;</a:t>
            </a:r>
          </a:p>
          <a:p>
            <a:pPr eaLnBrk="1" hangingPunct="1"/>
            <a:r>
              <a:rPr lang="en-US" altLang="en-US"/>
              <a:t>		cout&lt;&lt;"\nDo u want to continue=";</a:t>
            </a:r>
          </a:p>
          <a:p>
            <a:pPr eaLnBrk="1" hangingPunct="1"/>
            <a:r>
              <a:rPr lang="en-US" altLang="en-US"/>
              <a:t>		cin&gt;&gt;op;</a:t>
            </a:r>
          </a:p>
          <a:p>
            <a:pPr eaLnBrk="1" hangingPunct="1"/>
            <a:r>
              <a:rPr lang="en-US" altLang="en-US"/>
              <a:t>	}while(op=='y');</a:t>
            </a:r>
          </a:p>
          <a:p>
            <a:pPr eaLnBrk="1" hangingPunct="1"/>
            <a:r>
              <a:rPr lang="en-US" altLang="en-US"/>
              <a:t>return head;</a:t>
            </a:r>
          </a:p>
          <a:p>
            <a:pPr eaLnBrk="1" hangingPunct="1"/>
            <a:r>
              <a:rPr lang="en-US" altLang="en-US"/>
              <a:t>}</a:t>
            </a:r>
          </a:p>
        </p:txBody>
      </p:sp>
    </p:spTree>
    <p:extLst>
      <p:ext uri="{BB962C8B-B14F-4D97-AF65-F5344CB8AC3E}">
        <p14:creationId xmlns:p14="http://schemas.microsoft.com/office/powerpoint/2010/main" val="17684139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1D3217-838D-495E-90B0-920E61891F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2C3735D-0983-4A5A-B40E-46F82FAA2390}" type="slidenum">
              <a:rPr lang="en-IN" altLang="en-US">
                <a:solidFill>
                  <a:srgbClr val="898989"/>
                </a:solidFill>
                <a:latin typeface="Calibri" panose="020F0502020204030204" pitchFamily="34" charset="0"/>
              </a:rPr>
              <a:pPr eaLnBrk="1" hangingPunct="1"/>
              <a:t>63</a:t>
            </a:fld>
            <a:endParaRPr lang="en-IN" altLang="en-US">
              <a:solidFill>
                <a:srgbClr val="898989"/>
              </a:solidFill>
              <a:latin typeface="Calibri" panose="020F0502020204030204" pitchFamily="34" charset="0"/>
            </a:endParaRPr>
          </a:p>
        </p:txBody>
      </p:sp>
      <p:sp>
        <p:nvSpPr>
          <p:cNvPr id="17411" name="Rectangle 2">
            <a:extLst>
              <a:ext uri="{FF2B5EF4-FFF2-40B4-BE49-F238E27FC236}">
                <a16:creationId xmlns:a16="http://schemas.microsoft.com/office/drawing/2014/main" id="{90E0FF99-6F91-402F-A212-C3E6935CD419}"/>
              </a:ext>
            </a:extLst>
          </p:cNvPr>
          <p:cNvSpPr>
            <a:spLocks noChangeArrowheads="1"/>
          </p:cNvSpPr>
          <p:nvPr/>
        </p:nvSpPr>
        <p:spPr bwMode="auto">
          <a:xfrm>
            <a:off x="2667000" y="1066800"/>
            <a:ext cx="7010400"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a:t>void display(node *head)</a:t>
            </a:r>
          </a:p>
          <a:p>
            <a:pPr eaLnBrk="1" hangingPunct="1"/>
            <a:r>
              <a:rPr lang="en-US" altLang="en-US" sz="2400"/>
              <a:t>{</a:t>
            </a:r>
          </a:p>
          <a:p>
            <a:pPr eaLnBrk="1" hangingPunct="1"/>
            <a:r>
              <a:rPr lang="en-US" altLang="en-US" sz="2400"/>
              <a:t>node *temp;</a:t>
            </a:r>
          </a:p>
          <a:p>
            <a:pPr eaLnBrk="1" hangingPunct="1"/>
            <a:r>
              <a:rPr lang="en-US" altLang="en-US" sz="2400"/>
              <a:t>temp=head;</a:t>
            </a:r>
          </a:p>
          <a:p>
            <a:pPr eaLnBrk="1" hangingPunct="1"/>
            <a:r>
              <a:rPr lang="en-US" altLang="en-US" sz="2400"/>
              <a:t>while(temp!=NULL)</a:t>
            </a:r>
          </a:p>
          <a:p>
            <a:pPr eaLnBrk="1" hangingPunct="1"/>
            <a:r>
              <a:rPr lang="en-US" altLang="en-US" sz="2400"/>
              <a:t>{</a:t>
            </a:r>
          </a:p>
          <a:p>
            <a:pPr eaLnBrk="1" hangingPunct="1"/>
            <a:r>
              <a:rPr lang="en-US" altLang="en-US" sz="2400"/>
              <a:t>	cout&lt;&lt;temp-&gt;data&lt;&lt;"-&gt;";</a:t>
            </a:r>
          </a:p>
          <a:p>
            <a:pPr eaLnBrk="1" hangingPunct="1"/>
            <a:r>
              <a:rPr lang="en-US" altLang="en-US" sz="2400"/>
              <a:t>	temp=temp-&gt;next;</a:t>
            </a:r>
          </a:p>
          <a:p>
            <a:pPr eaLnBrk="1" hangingPunct="1"/>
            <a:r>
              <a:rPr lang="en-US" altLang="en-US" sz="2400"/>
              <a:t>}</a:t>
            </a:r>
          </a:p>
          <a:p>
            <a:pPr eaLnBrk="1" hangingPunct="1"/>
            <a:r>
              <a:rPr lang="en-US" altLang="en-US" sz="2400"/>
              <a:t>cout&lt;&lt;"NULL" ;</a:t>
            </a:r>
          </a:p>
          <a:p>
            <a:pPr eaLnBrk="1" hangingPunct="1"/>
            <a:r>
              <a:rPr lang="en-US" altLang="en-US" sz="2400"/>
              <a:t>}</a:t>
            </a:r>
          </a:p>
        </p:txBody>
      </p:sp>
    </p:spTree>
    <p:extLst>
      <p:ext uri="{BB962C8B-B14F-4D97-AF65-F5344CB8AC3E}">
        <p14:creationId xmlns:p14="http://schemas.microsoft.com/office/powerpoint/2010/main" val="3558605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B52D9E40-C61D-4EAC-83D6-40E324144283}"/>
              </a:ext>
            </a:extLst>
          </p:cNvPr>
          <p:cNvSpPr>
            <a:spLocks noGrp="1"/>
          </p:cNvSpPr>
          <p:nvPr>
            <p:ph type="title"/>
          </p:nvPr>
        </p:nvSpPr>
        <p:spPr>
          <a:xfrm>
            <a:off x="3432176" y="260350"/>
            <a:ext cx="6767513" cy="1143000"/>
          </a:xfrm>
        </p:spPr>
        <p:txBody>
          <a:bodyPr>
            <a:normAutofit fontScale="90000"/>
          </a:bodyPr>
          <a:lstStyle/>
          <a:p>
            <a:pPr eaLnBrk="1" hangingPunct="1"/>
            <a:r>
              <a:rPr lang="en-IN" altLang="en-US" b="1"/>
              <a:t>Inserting a Node Into a Linked List</a:t>
            </a:r>
          </a:p>
        </p:txBody>
      </p:sp>
      <p:sp>
        <p:nvSpPr>
          <p:cNvPr id="18435" name="Content Placeholder 2">
            <a:extLst>
              <a:ext uri="{FF2B5EF4-FFF2-40B4-BE49-F238E27FC236}">
                <a16:creationId xmlns:a16="http://schemas.microsoft.com/office/drawing/2014/main" id="{654C34CD-F8AA-4356-8B05-1D0360AC9586}"/>
              </a:ext>
            </a:extLst>
          </p:cNvPr>
          <p:cNvSpPr>
            <a:spLocks noGrp="1"/>
          </p:cNvSpPr>
          <p:nvPr>
            <p:ph idx="1"/>
          </p:nvPr>
        </p:nvSpPr>
        <p:spPr/>
        <p:txBody>
          <a:bodyPr/>
          <a:lstStyle/>
          <a:p>
            <a:pPr eaLnBrk="1" hangingPunct="1"/>
            <a:endParaRPr lang="en-IN" altLang="en-US"/>
          </a:p>
          <a:p>
            <a:pPr eaLnBrk="1" hangingPunct="1"/>
            <a:r>
              <a:rPr lang="en-IN" altLang="en-US"/>
              <a:t>3 cases</a:t>
            </a:r>
          </a:p>
          <a:p>
            <a:pPr lvl="1" eaLnBrk="1" hangingPunct="1"/>
            <a:endParaRPr lang="en-US" altLang="en-US"/>
          </a:p>
          <a:p>
            <a:pPr lvl="1" eaLnBrk="1" hangingPunct="1"/>
            <a:r>
              <a:rPr lang="en-US" altLang="en-US"/>
              <a:t>Insert at start</a:t>
            </a:r>
          </a:p>
          <a:p>
            <a:pPr lvl="1" eaLnBrk="1" hangingPunct="1"/>
            <a:r>
              <a:rPr lang="en-US" altLang="en-US"/>
              <a:t>Insert in between</a:t>
            </a:r>
          </a:p>
          <a:p>
            <a:pPr lvl="1" eaLnBrk="1" hangingPunct="1"/>
            <a:r>
              <a:rPr lang="en-US" altLang="en-US"/>
              <a:t>Insert at end</a:t>
            </a:r>
            <a:endParaRPr lang="en-IN" altLang="en-US"/>
          </a:p>
        </p:txBody>
      </p:sp>
      <p:sp>
        <p:nvSpPr>
          <p:cNvPr id="4" name="Slide Number Placeholder 3">
            <a:extLst>
              <a:ext uri="{FF2B5EF4-FFF2-40B4-BE49-F238E27FC236}">
                <a16:creationId xmlns:a16="http://schemas.microsoft.com/office/drawing/2014/main" id="{5BF243D3-C451-4182-A98C-86C392C9B259}"/>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3ADFD7F-742C-46C2-8D61-7DD6018C601F}" type="slidenum">
              <a:rPr lang="en-IN" altLang="en-US">
                <a:solidFill>
                  <a:srgbClr val="898989"/>
                </a:solidFill>
                <a:latin typeface="Calibri" panose="020F0502020204030204" pitchFamily="34" charset="0"/>
              </a:rPr>
              <a:pPr eaLnBrk="1" hangingPunct="1"/>
              <a:t>64</a:t>
            </a:fld>
            <a:endParaRPr lang="en-IN" altLang="en-US">
              <a:solidFill>
                <a:srgbClr val="898989"/>
              </a:solidFill>
              <a:latin typeface="Calibri" panose="020F0502020204030204" pitchFamily="34" charset="0"/>
            </a:endParaRPr>
          </a:p>
        </p:txBody>
      </p:sp>
    </p:spTree>
    <p:extLst>
      <p:ext uri="{BB962C8B-B14F-4D97-AF65-F5344CB8AC3E}">
        <p14:creationId xmlns:p14="http://schemas.microsoft.com/office/powerpoint/2010/main" val="24778069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F1CF92-7017-4035-A44D-177E1863225A}"/>
              </a:ext>
            </a:extLst>
          </p:cNvPr>
          <p:cNvSpPr>
            <a:spLocks noGrp="1"/>
          </p:cNvSpPr>
          <p:nvPr>
            <p:ph idx="1"/>
          </p:nvPr>
        </p:nvSpPr>
        <p:spPr/>
        <p:txBody>
          <a:bodyPr>
            <a:normAutofit fontScale="85000" lnSpcReduction="20000"/>
          </a:bodyPr>
          <a:lstStyle/>
          <a:p>
            <a:pPr>
              <a:buFont typeface="Arial" charset="0"/>
              <a:buNone/>
              <a:defRPr/>
            </a:pPr>
            <a:r>
              <a:rPr lang="en-US" dirty="0"/>
              <a:t>node* </a:t>
            </a:r>
            <a:r>
              <a:rPr lang="en-US" dirty="0" err="1"/>
              <a:t>addbeg</a:t>
            </a:r>
            <a:r>
              <a:rPr lang="en-US" dirty="0"/>
              <a:t>(node *head)</a:t>
            </a:r>
          </a:p>
          <a:p>
            <a:pPr>
              <a:buFont typeface="Arial" charset="0"/>
              <a:buNone/>
              <a:defRPr/>
            </a:pPr>
            <a:r>
              <a:rPr lang="en-US" dirty="0"/>
              <a:t>{</a:t>
            </a:r>
          </a:p>
          <a:p>
            <a:pPr>
              <a:buFont typeface="Arial" charset="0"/>
              <a:buNone/>
              <a:defRPr/>
            </a:pPr>
            <a:r>
              <a:rPr lang="en-US" dirty="0"/>
              <a:t>node *</a:t>
            </a:r>
            <a:r>
              <a:rPr lang="en-US" dirty="0" err="1"/>
              <a:t>newnode</a:t>
            </a:r>
            <a:r>
              <a:rPr lang="en-US" dirty="0"/>
              <a:t>,*temp;</a:t>
            </a:r>
          </a:p>
          <a:p>
            <a:pPr>
              <a:buFont typeface="Arial" charset="0"/>
              <a:buNone/>
              <a:defRPr/>
            </a:pPr>
            <a:r>
              <a:rPr lang="en-US" dirty="0"/>
              <a:t>temp=head;</a:t>
            </a:r>
          </a:p>
          <a:p>
            <a:pPr>
              <a:buFont typeface="Arial" charset="0"/>
              <a:buNone/>
              <a:defRPr/>
            </a:pPr>
            <a:r>
              <a:rPr lang="en-US" dirty="0" err="1"/>
              <a:t>newnode</a:t>
            </a:r>
            <a:r>
              <a:rPr lang="en-US" dirty="0"/>
              <a:t>=new node;</a:t>
            </a:r>
          </a:p>
          <a:p>
            <a:pPr>
              <a:buFont typeface="Arial" charset="0"/>
              <a:buNone/>
              <a:defRPr/>
            </a:pPr>
            <a:r>
              <a:rPr lang="en-US" dirty="0" err="1"/>
              <a:t>cout</a:t>
            </a:r>
            <a:r>
              <a:rPr lang="en-US" dirty="0"/>
              <a:t>&lt;&lt;"Enter data=";</a:t>
            </a:r>
          </a:p>
          <a:p>
            <a:pPr>
              <a:buFont typeface="Arial" charset="0"/>
              <a:buNone/>
              <a:defRPr/>
            </a:pPr>
            <a:r>
              <a:rPr lang="en-US" dirty="0" err="1"/>
              <a:t>cin</a:t>
            </a:r>
            <a:r>
              <a:rPr lang="en-US" dirty="0"/>
              <a:t>&gt;&gt;</a:t>
            </a:r>
            <a:r>
              <a:rPr lang="en-US" dirty="0" err="1"/>
              <a:t>newnode</a:t>
            </a:r>
            <a:r>
              <a:rPr lang="en-US" dirty="0"/>
              <a:t>-&gt;data;</a:t>
            </a:r>
          </a:p>
          <a:p>
            <a:pPr>
              <a:buFont typeface="Arial" charset="0"/>
              <a:buNone/>
              <a:defRPr/>
            </a:pPr>
            <a:r>
              <a:rPr lang="en-US" dirty="0"/>
              <a:t>		</a:t>
            </a:r>
            <a:r>
              <a:rPr lang="en-US" dirty="0" err="1"/>
              <a:t>newnode</a:t>
            </a:r>
            <a:r>
              <a:rPr lang="en-US" dirty="0"/>
              <a:t>-&gt;next=temp;</a:t>
            </a:r>
          </a:p>
          <a:p>
            <a:pPr>
              <a:buFont typeface="Arial" charset="0"/>
              <a:buNone/>
              <a:defRPr/>
            </a:pPr>
            <a:r>
              <a:rPr lang="en-US" dirty="0"/>
              <a:t>		head=</a:t>
            </a:r>
            <a:r>
              <a:rPr lang="en-US" dirty="0" err="1"/>
              <a:t>newnode</a:t>
            </a:r>
            <a:r>
              <a:rPr lang="en-US" dirty="0"/>
              <a:t>;</a:t>
            </a:r>
          </a:p>
          <a:p>
            <a:pPr>
              <a:buFont typeface="Arial" charset="0"/>
              <a:buNone/>
              <a:defRPr/>
            </a:pPr>
            <a:r>
              <a:rPr lang="en-US" dirty="0"/>
              <a:t>return head;</a:t>
            </a:r>
          </a:p>
          <a:p>
            <a:pPr>
              <a:buFont typeface="Arial" charset="0"/>
              <a:buNone/>
              <a:defRPr/>
            </a:pPr>
            <a:r>
              <a:rPr lang="en-US" dirty="0"/>
              <a:t>}</a:t>
            </a:r>
          </a:p>
        </p:txBody>
      </p:sp>
      <p:sp>
        <p:nvSpPr>
          <p:cNvPr id="4" name="Slide Number Placeholder 3">
            <a:extLst>
              <a:ext uri="{FF2B5EF4-FFF2-40B4-BE49-F238E27FC236}">
                <a16:creationId xmlns:a16="http://schemas.microsoft.com/office/drawing/2014/main" id="{DA760A99-A9AC-41BE-BD89-351FAE4EB09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F5F7A8C-6DDF-4E28-BF60-71CDC716AEED}" type="slidenum">
              <a:rPr lang="en-IN" altLang="en-US">
                <a:solidFill>
                  <a:srgbClr val="898989"/>
                </a:solidFill>
                <a:latin typeface="Calibri" panose="020F0502020204030204" pitchFamily="34" charset="0"/>
              </a:rPr>
              <a:pPr eaLnBrk="1" hangingPunct="1"/>
              <a:t>65</a:t>
            </a:fld>
            <a:endParaRPr lang="en-IN" altLang="en-US">
              <a:solidFill>
                <a:srgbClr val="898989"/>
              </a:solidFill>
              <a:latin typeface="Calibri" panose="020F0502020204030204" pitchFamily="34" charset="0"/>
            </a:endParaRPr>
          </a:p>
        </p:txBody>
      </p:sp>
    </p:spTree>
    <p:extLst>
      <p:ext uri="{BB962C8B-B14F-4D97-AF65-F5344CB8AC3E}">
        <p14:creationId xmlns:p14="http://schemas.microsoft.com/office/powerpoint/2010/main" val="7650761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C6BFDC-442F-4F51-AF2D-4D76212D4534}"/>
              </a:ext>
            </a:extLst>
          </p:cNvPr>
          <p:cNvSpPr>
            <a:spLocks noGrp="1"/>
          </p:cNvSpPr>
          <p:nvPr>
            <p:ph idx="1"/>
          </p:nvPr>
        </p:nvSpPr>
        <p:spPr>
          <a:xfrm>
            <a:off x="3733800" y="427038"/>
            <a:ext cx="8229600" cy="5897562"/>
          </a:xfrm>
        </p:spPr>
        <p:txBody>
          <a:bodyPr>
            <a:normAutofit fontScale="85000" lnSpcReduction="20000"/>
          </a:bodyPr>
          <a:lstStyle/>
          <a:p>
            <a:pPr>
              <a:buFont typeface="Arial" charset="0"/>
              <a:buNone/>
              <a:defRPr/>
            </a:pPr>
            <a:r>
              <a:rPr lang="en-US" dirty="0"/>
              <a:t>node* addend(node *head)</a:t>
            </a:r>
          </a:p>
          <a:p>
            <a:pPr>
              <a:buFont typeface="Arial" charset="0"/>
              <a:buNone/>
              <a:defRPr/>
            </a:pPr>
            <a:r>
              <a:rPr lang="en-US" dirty="0"/>
              <a:t>{</a:t>
            </a:r>
          </a:p>
          <a:p>
            <a:pPr>
              <a:buFont typeface="Arial" charset="0"/>
              <a:buNone/>
              <a:defRPr/>
            </a:pPr>
            <a:r>
              <a:rPr lang="en-US" dirty="0"/>
              <a:t>node *</a:t>
            </a:r>
            <a:r>
              <a:rPr lang="en-US" dirty="0" err="1"/>
              <a:t>newnode</a:t>
            </a:r>
            <a:r>
              <a:rPr lang="en-US" dirty="0"/>
              <a:t>,*temp;</a:t>
            </a:r>
          </a:p>
          <a:p>
            <a:pPr>
              <a:buFont typeface="Arial" charset="0"/>
              <a:buNone/>
              <a:defRPr/>
            </a:pPr>
            <a:r>
              <a:rPr lang="en-US" dirty="0"/>
              <a:t>temp=head;</a:t>
            </a:r>
          </a:p>
          <a:p>
            <a:pPr>
              <a:buFont typeface="Arial" charset="0"/>
              <a:buNone/>
              <a:defRPr/>
            </a:pPr>
            <a:r>
              <a:rPr lang="en-US" dirty="0" err="1"/>
              <a:t>newnode</a:t>
            </a:r>
            <a:r>
              <a:rPr lang="en-US" dirty="0"/>
              <a:t>=new node;</a:t>
            </a:r>
          </a:p>
          <a:p>
            <a:pPr>
              <a:buFont typeface="Arial" charset="0"/>
              <a:buNone/>
              <a:defRPr/>
            </a:pPr>
            <a:r>
              <a:rPr lang="en-US" dirty="0" err="1"/>
              <a:t>cout</a:t>
            </a:r>
            <a:r>
              <a:rPr lang="en-US" dirty="0"/>
              <a:t>&lt;&lt;"Enter data=";</a:t>
            </a:r>
          </a:p>
          <a:p>
            <a:pPr>
              <a:buFont typeface="Arial" charset="0"/>
              <a:buNone/>
              <a:defRPr/>
            </a:pPr>
            <a:r>
              <a:rPr lang="en-US" dirty="0" err="1"/>
              <a:t>cin</a:t>
            </a:r>
            <a:r>
              <a:rPr lang="en-US" dirty="0"/>
              <a:t>&gt;&gt;</a:t>
            </a:r>
            <a:r>
              <a:rPr lang="en-US" dirty="0" err="1"/>
              <a:t>newnode</a:t>
            </a:r>
            <a:r>
              <a:rPr lang="en-US" dirty="0"/>
              <a:t>-&gt;data;</a:t>
            </a:r>
          </a:p>
          <a:p>
            <a:pPr>
              <a:buFont typeface="Arial" charset="0"/>
              <a:buNone/>
              <a:defRPr/>
            </a:pPr>
            <a:r>
              <a:rPr lang="en-US" dirty="0"/>
              <a:t>while(temp-&gt;next!=NULL)</a:t>
            </a:r>
          </a:p>
          <a:p>
            <a:pPr>
              <a:buFont typeface="Arial" charset="0"/>
              <a:buNone/>
              <a:defRPr/>
            </a:pPr>
            <a:r>
              <a:rPr lang="en-US" dirty="0"/>
              <a:t>{</a:t>
            </a:r>
          </a:p>
          <a:p>
            <a:pPr>
              <a:buFont typeface="Arial" charset="0"/>
              <a:buNone/>
              <a:defRPr/>
            </a:pPr>
            <a:r>
              <a:rPr lang="en-US" dirty="0"/>
              <a:t>		temp=temp-&gt;next;</a:t>
            </a:r>
          </a:p>
          <a:p>
            <a:pPr>
              <a:buFont typeface="Arial" charset="0"/>
              <a:buNone/>
              <a:defRPr/>
            </a:pPr>
            <a:r>
              <a:rPr lang="en-US" dirty="0"/>
              <a:t>}</a:t>
            </a:r>
          </a:p>
          <a:p>
            <a:pPr>
              <a:buFont typeface="Arial" charset="0"/>
              <a:buNone/>
              <a:defRPr/>
            </a:pPr>
            <a:r>
              <a:rPr lang="en-US" dirty="0"/>
              <a:t>		temp-&gt;next=</a:t>
            </a:r>
            <a:r>
              <a:rPr lang="en-US" dirty="0" err="1"/>
              <a:t>newnode</a:t>
            </a:r>
            <a:r>
              <a:rPr lang="en-US" dirty="0"/>
              <a:t>;</a:t>
            </a:r>
          </a:p>
          <a:p>
            <a:pPr>
              <a:buFont typeface="Arial" charset="0"/>
              <a:buNone/>
              <a:defRPr/>
            </a:pPr>
            <a:r>
              <a:rPr lang="en-US" dirty="0"/>
              <a:t>		temp=</a:t>
            </a:r>
            <a:r>
              <a:rPr lang="en-US" dirty="0" err="1"/>
              <a:t>newnode</a:t>
            </a:r>
            <a:r>
              <a:rPr lang="en-US" dirty="0"/>
              <a:t>;</a:t>
            </a:r>
          </a:p>
          <a:p>
            <a:pPr>
              <a:buFont typeface="Arial" charset="0"/>
              <a:buNone/>
              <a:defRPr/>
            </a:pPr>
            <a:r>
              <a:rPr lang="en-US" dirty="0"/>
              <a:t>	return head;</a:t>
            </a:r>
          </a:p>
          <a:p>
            <a:pPr>
              <a:buFont typeface="Arial" charset="0"/>
              <a:buNone/>
              <a:defRPr/>
            </a:pPr>
            <a:r>
              <a:rPr lang="en-US" dirty="0"/>
              <a:t>}</a:t>
            </a:r>
          </a:p>
        </p:txBody>
      </p:sp>
      <p:sp>
        <p:nvSpPr>
          <p:cNvPr id="4" name="Slide Number Placeholder 3">
            <a:extLst>
              <a:ext uri="{FF2B5EF4-FFF2-40B4-BE49-F238E27FC236}">
                <a16:creationId xmlns:a16="http://schemas.microsoft.com/office/drawing/2014/main" id="{F393406A-BCB2-4440-82E7-C18FA00EC160}"/>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C6DAC8D-757B-4517-9BD0-3960EC838719}" type="slidenum">
              <a:rPr lang="en-IN" altLang="en-US">
                <a:solidFill>
                  <a:srgbClr val="898989"/>
                </a:solidFill>
                <a:latin typeface="Calibri" panose="020F0502020204030204" pitchFamily="34" charset="0"/>
              </a:rPr>
              <a:pPr eaLnBrk="1" hangingPunct="1"/>
              <a:t>66</a:t>
            </a:fld>
            <a:endParaRPr lang="en-IN" altLang="en-US">
              <a:solidFill>
                <a:srgbClr val="898989"/>
              </a:solidFill>
              <a:latin typeface="Calibri" panose="020F0502020204030204" pitchFamily="34" charset="0"/>
            </a:endParaRPr>
          </a:p>
        </p:txBody>
      </p:sp>
    </p:spTree>
    <p:extLst>
      <p:ext uri="{BB962C8B-B14F-4D97-AF65-F5344CB8AC3E}">
        <p14:creationId xmlns:p14="http://schemas.microsoft.com/office/powerpoint/2010/main" val="22770606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7667A5-8A19-47D7-9D2B-F251E3A1A1B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A9ED879-9B41-4D98-9B2E-99358F1418A9}" type="slidenum">
              <a:rPr lang="en-IN" altLang="en-US">
                <a:solidFill>
                  <a:srgbClr val="898989"/>
                </a:solidFill>
                <a:latin typeface="Calibri" panose="020F0502020204030204" pitchFamily="34" charset="0"/>
              </a:rPr>
              <a:pPr eaLnBrk="1" hangingPunct="1"/>
              <a:t>67</a:t>
            </a:fld>
            <a:endParaRPr lang="en-IN" altLang="en-US">
              <a:solidFill>
                <a:srgbClr val="898989"/>
              </a:solidFill>
              <a:latin typeface="Calibri" panose="020F0502020204030204" pitchFamily="34" charset="0"/>
            </a:endParaRPr>
          </a:p>
        </p:txBody>
      </p:sp>
      <p:sp>
        <p:nvSpPr>
          <p:cNvPr id="21507" name="Rectangle 2">
            <a:extLst>
              <a:ext uri="{FF2B5EF4-FFF2-40B4-BE49-F238E27FC236}">
                <a16:creationId xmlns:a16="http://schemas.microsoft.com/office/drawing/2014/main" id="{27E19A0A-0388-4E0B-8CEC-C1399B5CE2FA}"/>
              </a:ext>
            </a:extLst>
          </p:cNvPr>
          <p:cNvSpPr>
            <a:spLocks noChangeArrowheads="1"/>
          </p:cNvSpPr>
          <p:nvPr/>
        </p:nvSpPr>
        <p:spPr bwMode="auto">
          <a:xfrm>
            <a:off x="2209800" y="381000"/>
            <a:ext cx="7924800" cy="637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a:t>node* addbet(node *head)</a:t>
            </a:r>
          </a:p>
          <a:p>
            <a:pPr eaLnBrk="1" hangingPunct="1"/>
            <a:r>
              <a:rPr lang="en-US" altLang="en-US" sz="2400"/>
              <a:t>{</a:t>
            </a:r>
          </a:p>
          <a:p>
            <a:pPr eaLnBrk="1" hangingPunct="1"/>
            <a:r>
              <a:rPr lang="en-US" altLang="en-US" sz="2400"/>
              <a:t>node *newnode,*temp;</a:t>
            </a:r>
          </a:p>
          <a:p>
            <a:pPr eaLnBrk="1" hangingPunct="1"/>
            <a:r>
              <a:rPr lang="en-US" altLang="en-US" sz="2400"/>
              <a:t>temp=head;</a:t>
            </a:r>
          </a:p>
          <a:p>
            <a:pPr eaLnBrk="1" hangingPunct="1"/>
            <a:r>
              <a:rPr lang="en-US" altLang="en-US" sz="2400"/>
              <a:t>newnode=new node;</a:t>
            </a:r>
          </a:p>
          <a:p>
            <a:pPr eaLnBrk="1" hangingPunct="1"/>
            <a:r>
              <a:rPr lang="en-US" altLang="en-US" sz="2400"/>
              <a:t>cout&lt;&lt;"Enter after which node you have to add=";</a:t>
            </a:r>
          </a:p>
          <a:p>
            <a:pPr eaLnBrk="1" hangingPunct="1"/>
            <a:r>
              <a:rPr lang="en-US" altLang="en-US" sz="2400"/>
              <a:t>cin&gt;&gt;key;</a:t>
            </a:r>
          </a:p>
          <a:p>
            <a:pPr eaLnBrk="1" hangingPunct="1"/>
            <a:r>
              <a:rPr lang="en-US" altLang="en-US" sz="2400"/>
              <a:t>cout&lt;&lt;"Enter data";</a:t>
            </a:r>
          </a:p>
          <a:p>
            <a:pPr eaLnBrk="1" hangingPunct="1"/>
            <a:r>
              <a:rPr lang="en-US" altLang="en-US" sz="2400"/>
              <a:t>cin&gt;&gt;newnode-&gt;data;</a:t>
            </a:r>
          </a:p>
          <a:p>
            <a:pPr eaLnBrk="1" hangingPunct="1"/>
            <a:r>
              <a:rPr lang="en-US" altLang="en-US" sz="2400"/>
              <a:t>	while(temp-&gt;data!=key)</a:t>
            </a:r>
          </a:p>
          <a:p>
            <a:pPr eaLnBrk="1" hangingPunct="1"/>
            <a:r>
              <a:rPr lang="en-US" altLang="en-US" sz="2400"/>
              <a:t>	{</a:t>
            </a:r>
          </a:p>
          <a:p>
            <a:pPr eaLnBrk="1" hangingPunct="1"/>
            <a:r>
              <a:rPr lang="en-US" altLang="en-US" sz="2400"/>
              <a:t>		temp=temp-&gt;next;</a:t>
            </a:r>
          </a:p>
          <a:p>
            <a:pPr eaLnBrk="1" hangingPunct="1"/>
            <a:r>
              <a:rPr lang="en-US" altLang="en-US" sz="2400"/>
              <a:t>	}</a:t>
            </a:r>
          </a:p>
          <a:p>
            <a:pPr eaLnBrk="1" hangingPunct="1"/>
            <a:r>
              <a:rPr lang="en-US" altLang="en-US" sz="2400"/>
              <a:t>newnode-&gt;next=temp-&gt;next;</a:t>
            </a:r>
          </a:p>
          <a:p>
            <a:pPr eaLnBrk="1" hangingPunct="1"/>
            <a:r>
              <a:rPr lang="en-US" altLang="en-US" sz="2400"/>
              <a:t>temp-&gt;next=newnode;</a:t>
            </a:r>
          </a:p>
          <a:p>
            <a:pPr eaLnBrk="1" hangingPunct="1"/>
            <a:r>
              <a:rPr lang="en-US" altLang="en-US" sz="2400"/>
              <a:t>return head;</a:t>
            </a:r>
          </a:p>
          <a:p>
            <a:pPr eaLnBrk="1" hangingPunct="1"/>
            <a:r>
              <a:rPr lang="en-US" altLang="en-US" sz="2400"/>
              <a:t>}</a:t>
            </a:r>
          </a:p>
        </p:txBody>
      </p:sp>
    </p:spTree>
    <p:extLst>
      <p:ext uri="{BB962C8B-B14F-4D97-AF65-F5344CB8AC3E}">
        <p14:creationId xmlns:p14="http://schemas.microsoft.com/office/powerpoint/2010/main" val="11713819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42CA3892-7E48-4B5D-931E-7B074F5A3FFE}"/>
              </a:ext>
            </a:extLst>
          </p:cNvPr>
          <p:cNvSpPr>
            <a:spLocks noGrp="1"/>
          </p:cNvSpPr>
          <p:nvPr>
            <p:ph type="title"/>
          </p:nvPr>
        </p:nvSpPr>
        <p:spPr>
          <a:xfrm>
            <a:off x="3432176" y="260350"/>
            <a:ext cx="6767513" cy="1143000"/>
          </a:xfrm>
        </p:spPr>
        <p:txBody>
          <a:bodyPr/>
          <a:lstStyle/>
          <a:p>
            <a:pPr eaLnBrk="1" hangingPunct="1"/>
            <a:r>
              <a:rPr lang="en-IN" altLang="en-US" b="1"/>
              <a:t>Deleting a Node</a:t>
            </a:r>
          </a:p>
        </p:txBody>
      </p:sp>
      <p:sp>
        <p:nvSpPr>
          <p:cNvPr id="22531" name="Content Placeholder 2">
            <a:extLst>
              <a:ext uri="{FF2B5EF4-FFF2-40B4-BE49-F238E27FC236}">
                <a16:creationId xmlns:a16="http://schemas.microsoft.com/office/drawing/2014/main" id="{D8730DDA-65EB-46E5-BFF2-E29A7A273B78}"/>
              </a:ext>
            </a:extLst>
          </p:cNvPr>
          <p:cNvSpPr>
            <a:spLocks noGrp="1"/>
          </p:cNvSpPr>
          <p:nvPr>
            <p:ph idx="1"/>
          </p:nvPr>
        </p:nvSpPr>
        <p:spPr/>
        <p:txBody>
          <a:bodyPr/>
          <a:lstStyle/>
          <a:p>
            <a:pPr eaLnBrk="1" hangingPunct="1"/>
            <a:r>
              <a:rPr lang="en-US" altLang="en-US"/>
              <a:t>3 Cases</a:t>
            </a:r>
          </a:p>
          <a:p>
            <a:pPr lvl="1" eaLnBrk="1" hangingPunct="1"/>
            <a:r>
              <a:rPr lang="en-US" altLang="en-US"/>
              <a:t>Delete the first node</a:t>
            </a:r>
          </a:p>
          <a:p>
            <a:pPr lvl="1" eaLnBrk="1" hangingPunct="1"/>
            <a:r>
              <a:rPr lang="en-US" altLang="en-US"/>
              <a:t>Delete the  last node</a:t>
            </a:r>
          </a:p>
          <a:p>
            <a:pPr lvl="1" eaLnBrk="1" hangingPunct="1"/>
            <a:r>
              <a:rPr lang="en-US" altLang="en-US"/>
              <a:t>Delete in between node</a:t>
            </a:r>
            <a:endParaRPr lang="en-IN" altLang="en-US"/>
          </a:p>
        </p:txBody>
      </p:sp>
      <p:sp>
        <p:nvSpPr>
          <p:cNvPr id="4" name="Slide Number Placeholder 3">
            <a:extLst>
              <a:ext uri="{FF2B5EF4-FFF2-40B4-BE49-F238E27FC236}">
                <a16:creationId xmlns:a16="http://schemas.microsoft.com/office/drawing/2014/main" id="{EE76BCEE-9483-4A15-871F-20C3458EE536}"/>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68E186E-822E-44E1-82AF-8ED93EECF49A}" type="slidenum">
              <a:rPr lang="en-IN" altLang="en-US">
                <a:solidFill>
                  <a:srgbClr val="898989"/>
                </a:solidFill>
                <a:latin typeface="Calibri" panose="020F0502020204030204" pitchFamily="34" charset="0"/>
              </a:rPr>
              <a:pPr eaLnBrk="1" hangingPunct="1"/>
              <a:t>68</a:t>
            </a:fld>
            <a:endParaRPr lang="en-IN" altLang="en-US">
              <a:solidFill>
                <a:srgbClr val="898989"/>
              </a:solidFill>
              <a:latin typeface="Calibri" panose="020F0502020204030204" pitchFamily="34" charset="0"/>
            </a:endParaRPr>
          </a:p>
        </p:txBody>
      </p:sp>
    </p:spTree>
    <p:extLst>
      <p:ext uri="{BB962C8B-B14F-4D97-AF65-F5344CB8AC3E}">
        <p14:creationId xmlns:p14="http://schemas.microsoft.com/office/powerpoint/2010/main" val="962472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B316E9-3028-4C06-88A6-B07177BF633C}"/>
              </a:ext>
            </a:extLst>
          </p:cNvPr>
          <p:cNvSpPr>
            <a:spLocks noGrp="1"/>
          </p:cNvSpPr>
          <p:nvPr>
            <p:ph idx="1"/>
          </p:nvPr>
        </p:nvSpPr>
        <p:spPr/>
        <p:txBody>
          <a:bodyPr>
            <a:normAutofit lnSpcReduction="10000"/>
          </a:bodyPr>
          <a:lstStyle/>
          <a:p>
            <a:pPr>
              <a:buFont typeface="Arial" charset="0"/>
              <a:buNone/>
              <a:defRPr/>
            </a:pPr>
            <a:r>
              <a:rPr lang="en-US" dirty="0"/>
              <a:t>node* </a:t>
            </a:r>
            <a:r>
              <a:rPr lang="en-US" dirty="0" err="1"/>
              <a:t>delbeg</a:t>
            </a:r>
            <a:r>
              <a:rPr lang="en-US" dirty="0"/>
              <a:t>(node *head)</a:t>
            </a:r>
          </a:p>
          <a:p>
            <a:pPr>
              <a:buFont typeface="Arial" charset="0"/>
              <a:buNone/>
              <a:defRPr/>
            </a:pPr>
            <a:r>
              <a:rPr lang="en-US" dirty="0"/>
              <a:t>{</a:t>
            </a:r>
          </a:p>
          <a:p>
            <a:pPr>
              <a:buFont typeface="Arial" charset="0"/>
              <a:buNone/>
              <a:defRPr/>
            </a:pPr>
            <a:r>
              <a:rPr lang="en-US" dirty="0"/>
              <a:t>node *temp;</a:t>
            </a:r>
          </a:p>
          <a:p>
            <a:pPr>
              <a:buFont typeface="Arial" charset="0"/>
              <a:buNone/>
              <a:defRPr/>
            </a:pPr>
            <a:r>
              <a:rPr lang="en-US" dirty="0"/>
              <a:t>temp=head;</a:t>
            </a:r>
          </a:p>
          <a:p>
            <a:pPr>
              <a:buFont typeface="Arial" charset="0"/>
              <a:buNone/>
              <a:defRPr/>
            </a:pPr>
            <a:r>
              <a:rPr lang="en-US" dirty="0"/>
              <a:t>		head=head-&gt;next;</a:t>
            </a:r>
          </a:p>
          <a:p>
            <a:pPr>
              <a:buFont typeface="Arial" charset="0"/>
              <a:buNone/>
              <a:defRPr/>
            </a:pPr>
            <a:r>
              <a:rPr lang="en-US" dirty="0"/>
              <a:t>		temp-&gt;next=NULL;</a:t>
            </a:r>
          </a:p>
          <a:p>
            <a:pPr>
              <a:buFont typeface="Arial" charset="0"/>
              <a:buNone/>
              <a:defRPr/>
            </a:pPr>
            <a:r>
              <a:rPr lang="en-US" dirty="0"/>
              <a:t>delete temp;</a:t>
            </a:r>
          </a:p>
          <a:p>
            <a:pPr>
              <a:buFont typeface="Arial" charset="0"/>
              <a:buNone/>
              <a:defRPr/>
            </a:pPr>
            <a:r>
              <a:rPr lang="en-US" dirty="0"/>
              <a:t>return head;</a:t>
            </a:r>
          </a:p>
          <a:p>
            <a:pPr>
              <a:buFont typeface="Arial" charset="0"/>
              <a:buNone/>
              <a:defRPr/>
            </a:pPr>
            <a:r>
              <a:rPr lang="en-US" dirty="0"/>
              <a:t>}</a:t>
            </a:r>
          </a:p>
        </p:txBody>
      </p:sp>
      <p:sp>
        <p:nvSpPr>
          <p:cNvPr id="4" name="Slide Number Placeholder 3">
            <a:extLst>
              <a:ext uri="{FF2B5EF4-FFF2-40B4-BE49-F238E27FC236}">
                <a16:creationId xmlns:a16="http://schemas.microsoft.com/office/drawing/2014/main" id="{A77DD23F-7BE0-4310-B341-39F3B8B85554}"/>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645D6B8-7FCD-4367-9D5C-A10B3ED43140}" type="slidenum">
              <a:rPr lang="en-IN" altLang="en-US">
                <a:solidFill>
                  <a:srgbClr val="898989"/>
                </a:solidFill>
                <a:latin typeface="Calibri" panose="020F0502020204030204" pitchFamily="34" charset="0"/>
              </a:rPr>
              <a:pPr eaLnBrk="1" hangingPunct="1"/>
              <a:t>69</a:t>
            </a:fld>
            <a:endParaRPr lang="en-IN" altLang="en-US">
              <a:solidFill>
                <a:srgbClr val="898989"/>
              </a:solidFill>
              <a:latin typeface="Calibri" panose="020F0502020204030204" pitchFamily="34" charset="0"/>
            </a:endParaRPr>
          </a:p>
        </p:txBody>
      </p:sp>
    </p:spTree>
    <p:extLst>
      <p:ext uri="{BB962C8B-B14F-4D97-AF65-F5344CB8AC3E}">
        <p14:creationId xmlns:p14="http://schemas.microsoft.com/office/powerpoint/2010/main" val="2873376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465D65-0BFB-45AE-A907-0ADBACBC105D}"/>
              </a:ext>
            </a:extLst>
          </p:cNvPr>
          <p:cNvPicPr>
            <a:picLocks noChangeAspect="1"/>
          </p:cNvPicPr>
          <p:nvPr/>
        </p:nvPicPr>
        <p:blipFill>
          <a:blip r:embed="rId2"/>
          <a:stretch>
            <a:fillRect/>
          </a:stretch>
        </p:blipFill>
        <p:spPr>
          <a:xfrm>
            <a:off x="3042047" y="1178720"/>
            <a:ext cx="6107906" cy="4500563"/>
          </a:xfrm>
          <a:prstGeom prst="rect">
            <a:avLst/>
          </a:prstGeom>
        </p:spPr>
      </p:pic>
    </p:spTree>
    <p:extLst>
      <p:ext uri="{BB962C8B-B14F-4D97-AF65-F5344CB8AC3E}">
        <p14:creationId xmlns:p14="http://schemas.microsoft.com/office/powerpoint/2010/main" val="17535551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60F1C0-AD9A-4DC2-B876-8E9583A001E0}"/>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E605EE9-DBC0-4AED-A27D-DA9E2D8D6E60}" type="slidenum">
              <a:rPr lang="en-IN" altLang="en-US">
                <a:solidFill>
                  <a:srgbClr val="898989"/>
                </a:solidFill>
                <a:latin typeface="Calibri" panose="020F0502020204030204" pitchFamily="34" charset="0"/>
              </a:rPr>
              <a:pPr eaLnBrk="1" hangingPunct="1"/>
              <a:t>70</a:t>
            </a:fld>
            <a:endParaRPr lang="en-IN" altLang="en-US">
              <a:solidFill>
                <a:srgbClr val="898989"/>
              </a:solidFill>
              <a:latin typeface="Calibri" panose="020F0502020204030204" pitchFamily="34" charset="0"/>
            </a:endParaRPr>
          </a:p>
        </p:txBody>
      </p:sp>
      <p:sp>
        <p:nvSpPr>
          <p:cNvPr id="24579" name="Rectangle 2">
            <a:extLst>
              <a:ext uri="{FF2B5EF4-FFF2-40B4-BE49-F238E27FC236}">
                <a16:creationId xmlns:a16="http://schemas.microsoft.com/office/drawing/2014/main" id="{5FAB2C12-AD99-4250-B02B-4C5CF550CEA1}"/>
              </a:ext>
            </a:extLst>
          </p:cNvPr>
          <p:cNvSpPr>
            <a:spLocks noChangeArrowheads="1"/>
          </p:cNvSpPr>
          <p:nvPr/>
        </p:nvSpPr>
        <p:spPr bwMode="auto">
          <a:xfrm>
            <a:off x="2057400" y="304801"/>
            <a:ext cx="8153400" cy="612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t>node* delend(node *head)</a:t>
            </a:r>
          </a:p>
          <a:p>
            <a:pPr eaLnBrk="1" hangingPunct="1"/>
            <a:r>
              <a:rPr lang="en-US" altLang="en-US" sz="2800"/>
              <a:t>{</a:t>
            </a:r>
          </a:p>
          <a:p>
            <a:pPr eaLnBrk="1" hangingPunct="1"/>
            <a:r>
              <a:rPr lang="en-US" altLang="en-US" sz="2800"/>
              <a:t>node *temp,*temp1;</a:t>
            </a:r>
          </a:p>
          <a:p>
            <a:pPr eaLnBrk="1" hangingPunct="1"/>
            <a:r>
              <a:rPr lang="en-US" altLang="en-US" sz="2800"/>
              <a:t>temp=head;</a:t>
            </a:r>
          </a:p>
          <a:p>
            <a:pPr eaLnBrk="1" hangingPunct="1"/>
            <a:r>
              <a:rPr lang="en-US" altLang="en-US" sz="2800"/>
              <a:t>temp1=temp-&gt;next;</a:t>
            </a:r>
          </a:p>
          <a:p>
            <a:pPr eaLnBrk="1" hangingPunct="1"/>
            <a:r>
              <a:rPr lang="en-US" altLang="en-US" sz="2800"/>
              <a:t>	while(temp1-&gt;next!=NULL)</a:t>
            </a:r>
          </a:p>
          <a:p>
            <a:pPr eaLnBrk="1" hangingPunct="1"/>
            <a:r>
              <a:rPr lang="en-US" altLang="en-US" sz="2800"/>
              <a:t>	{</a:t>
            </a:r>
          </a:p>
          <a:p>
            <a:pPr eaLnBrk="1" hangingPunct="1"/>
            <a:r>
              <a:rPr lang="en-US" altLang="en-US" sz="2800"/>
              <a:t>		temp=temp-&gt;next;</a:t>
            </a:r>
          </a:p>
          <a:p>
            <a:pPr eaLnBrk="1" hangingPunct="1"/>
            <a:r>
              <a:rPr lang="en-US" altLang="en-US" sz="2800"/>
              <a:t>		temp1=temp1-&gt;next;</a:t>
            </a:r>
          </a:p>
          <a:p>
            <a:pPr eaLnBrk="1" hangingPunct="1"/>
            <a:r>
              <a:rPr lang="en-US" altLang="en-US" sz="2800"/>
              <a:t>	}</a:t>
            </a:r>
          </a:p>
          <a:p>
            <a:pPr eaLnBrk="1" hangingPunct="1"/>
            <a:r>
              <a:rPr lang="en-US" altLang="en-US" sz="2800"/>
              <a:t>temp-&gt;next=NULL;</a:t>
            </a:r>
          </a:p>
          <a:p>
            <a:pPr eaLnBrk="1" hangingPunct="1"/>
            <a:r>
              <a:rPr lang="en-US" altLang="en-US" sz="2800"/>
              <a:t>delete temp1;</a:t>
            </a:r>
          </a:p>
          <a:p>
            <a:pPr eaLnBrk="1" hangingPunct="1"/>
            <a:r>
              <a:rPr lang="en-US" altLang="en-US" sz="2800"/>
              <a:t>return head;</a:t>
            </a:r>
          </a:p>
          <a:p>
            <a:pPr eaLnBrk="1" hangingPunct="1"/>
            <a:r>
              <a:rPr lang="en-US" altLang="en-US" sz="2800"/>
              <a:t>}</a:t>
            </a:r>
          </a:p>
        </p:txBody>
      </p:sp>
    </p:spTree>
    <p:extLst>
      <p:ext uri="{BB962C8B-B14F-4D97-AF65-F5344CB8AC3E}">
        <p14:creationId xmlns:p14="http://schemas.microsoft.com/office/powerpoint/2010/main" val="10560543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2EBE70-9E05-4574-B1DF-5E6D7F4D636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0B2B423-40B9-4761-9CAA-DE7E336E167C}" type="slidenum">
              <a:rPr lang="en-IN" altLang="en-US">
                <a:solidFill>
                  <a:srgbClr val="898989"/>
                </a:solidFill>
                <a:latin typeface="Calibri" panose="020F0502020204030204" pitchFamily="34" charset="0"/>
              </a:rPr>
              <a:pPr eaLnBrk="1" hangingPunct="1"/>
              <a:t>71</a:t>
            </a:fld>
            <a:endParaRPr lang="en-IN" altLang="en-US">
              <a:solidFill>
                <a:srgbClr val="898989"/>
              </a:solidFill>
              <a:latin typeface="Calibri" panose="020F0502020204030204" pitchFamily="34" charset="0"/>
            </a:endParaRPr>
          </a:p>
        </p:txBody>
      </p:sp>
      <p:sp>
        <p:nvSpPr>
          <p:cNvPr id="25603" name="Rectangle 2">
            <a:extLst>
              <a:ext uri="{FF2B5EF4-FFF2-40B4-BE49-F238E27FC236}">
                <a16:creationId xmlns:a16="http://schemas.microsoft.com/office/drawing/2014/main" id="{1E9580DC-ADFC-4876-8E6D-D348AC1357CB}"/>
              </a:ext>
            </a:extLst>
          </p:cNvPr>
          <p:cNvSpPr>
            <a:spLocks noChangeArrowheads="1"/>
          </p:cNvSpPr>
          <p:nvPr/>
        </p:nvSpPr>
        <p:spPr bwMode="auto">
          <a:xfrm>
            <a:off x="2286000" y="304801"/>
            <a:ext cx="8077200" cy="612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t>node* delbet(node *head)</a:t>
            </a:r>
          </a:p>
          <a:p>
            <a:pPr eaLnBrk="1" hangingPunct="1"/>
            <a:r>
              <a:rPr lang="en-US" altLang="en-US" sz="2800"/>
              <a:t>{</a:t>
            </a:r>
          </a:p>
          <a:p>
            <a:pPr eaLnBrk="1" hangingPunct="1"/>
            <a:r>
              <a:rPr lang="en-US" altLang="en-US" sz="2800"/>
              <a:t>node *temp,*temp1;</a:t>
            </a:r>
          </a:p>
          <a:p>
            <a:pPr eaLnBrk="1" hangingPunct="1"/>
            <a:r>
              <a:rPr lang="en-US" altLang="en-US" sz="2800"/>
              <a:t>temp=head;</a:t>
            </a:r>
          </a:p>
          <a:p>
            <a:pPr eaLnBrk="1" hangingPunct="1"/>
            <a:r>
              <a:rPr lang="en-US" altLang="en-US" sz="2800"/>
              <a:t>cout&lt;&lt;"After which node u have to delete";</a:t>
            </a:r>
          </a:p>
          <a:p>
            <a:pPr eaLnBrk="1" hangingPunct="1"/>
            <a:r>
              <a:rPr lang="en-US" altLang="en-US" sz="2800"/>
              <a:t>cin&gt;&gt;key;</a:t>
            </a:r>
          </a:p>
          <a:p>
            <a:pPr eaLnBrk="1" hangingPunct="1"/>
            <a:endParaRPr lang="en-US" altLang="en-US" sz="2800"/>
          </a:p>
          <a:p>
            <a:pPr eaLnBrk="1" hangingPunct="1"/>
            <a:r>
              <a:rPr lang="en-US" altLang="en-US" sz="2800"/>
              <a:t>	while(temp-&gt;data!=key)</a:t>
            </a:r>
          </a:p>
          <a:p>
            <a:pPr eaLnBrk="1" hangingPunct="1"/>
            <a:r>
              <a:rPr lang="en-US" altLang="en-US" sz="2800"/>
              <a:t>	{</a:t>
            </a:r>
          </a:p>
          <a:p>
            <a:pPr eaLnBrk="1" hangingPunct="1"/>
            <a:r>
              <a:rPr lang="en-US" altLang="en-US" sz="2800"/>
              <a:t>		temp=temp-&gt;next;</a:t>
            </a:r>
          </a:p>
          <a:p>
            <a:pPr eaLnBrk="1" hangingPunct="1"/>
            <a:r>
              <a:rPr lang="en-US" altLang="en-US" sz="2800"/>
              <a:t>	}</a:t>
            </a:r>
          </a:p>
          <a:p>
            <a:pPr eaLnBrk="1" hangingPunct="1"/>
            <a:r>
              <a:rPr lang="en-US" altLang="en-US" sz="2800"/>
              <a:t>temp-&gt;next=temp-&gt;next-&gt;next;</a:t>
            </a:r>
          </a:p>
          <a:p>
            <a:pPr eaLnBrk="1" hangingPunct="1"/>
            <a:r>
              <a:rPr lang="en-US" altLang="en-US" sz="2800"/>
              <a:t>return head;</a:t>
            </a:r>
          </a:p>
          <a:p>
            <a:pPr eaLnBrk="1" hangingPunct="1"/>
            <a:r>
              <a:rPr lang="en-US" altLang="en-US" sz="2800"/>
              <a:t>}</a:t>
            </a:r>
          </a:p>
        </p:txBody>
      </p:sp>
    </p:spTree>
    <p:extLst>
      <p:ext uri="{BB962C8B-B14F-4D97-AF65-F5344CB8AC3E}">
        <p14:creationId xmlns:p14="http://schemas.microsoft.com/office/powerpoint/2010/main" val="34215471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D20657-7E66-4B20-9962-EEC6C7F5161B}"/>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310AA9F-AB21-456B-BFC1-EFDD073E993D}" type="slidenum">
              <a:rPr lang="en-IN" altLang="en-US">
                <a:solidFill>
                  <a:srgbClr val="898989"/>
                </a:solidFill>
                <a:latin typeface="Calibri" panose="020F0502020204030204" pitchFamily="34" charset="0"/>
              </a:rPr>
              <a:pPr eaLnBrk="1" hangingPunct="1"/>
              <a:t>72</a:t>
            </a:fld>
            <a:endParaRPr lang="en-IN" altLang="en-US">
              <a:solidFill>
                <a:srgbClr val="898989"/>
              </a:solidFill>
              <a:latin typeface="Calibri" panose="020F0502020204030204" pitchFamily="34" charset="0"/>
            </a:endParaRPr>
          </a:p>
        </p:txBody>
      </p:sp>
      <p:sp>
        <p:nvSpPr>
          <p:cNvPr id="26627" name="Rectangle 2">
            <a:extLst>
              <a:ext uri="{FF2B5EF4-FFF2-40B4-BE49-F238E27FC236}">
                <a16:creationId xmlns:a16="http://schemas.microsoft.com/office/drawing/2014/main" id="{65390045-00BB-49B0-AFE2-E181536263F6}"/>
              </a:ext>
            </a:extLst>
          </p:cNvPr>
          <p:cNvSpPr>
            <a:spLocks noChangeArrowheads="1"/>
          </p:cNvSpPr>
          <p:nvPr/>
        </p:nvSpPr>
        <p:spPr bwMode="auto">
          <a:xfrm>
            <a:off x="2743200" y="492126"/>
            <a:ext cx="6400800" cy="590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int main()</a:t>
            </a:r>
          </a:p>
          <a:p>
            <a:pPr eaLnBrk="1" hangingPunct="1"/>
            <a:r>
              <a:rPr lang="en-US" altLang="en-US"/>
              <a:t>{</a:t>
            </a:r>
          </a:p>
          <a:p>
            <a:pPr eaLnBrk="1" hangingPunct="1"/>
            <a:r>
              <a:rPr lang="en-US" altLang="en-US"/>
              <a:t>node *head=NULL;</a:t>
            </a:r>
          </a:p>
          <a:p>
            <a:pPr eaLnBrk="1" hangingPunct="1"/>
            <a:r>
              <a:rPr lang="en-US" altLang="en-US"/>
              <a:t>head=create(head);</a:t>
            </a:r>
          </a:p>
          <a:p>
            <a:pPr eaLnBrk="1" hangingPunct="1"/>
            <a:r>
              <a:rPr lang="en-US" altLang="en-US"/>
              <a:t>display(head);</a:t>
            </a:r>
          </a:p>
          <a:p>
            <a:pPr eaLnBrk="1" hangingPunct="1"/>
            <a:r>
              <a:rPr lang="en-US" altLang="en-US"/>
              <a:t>do</a:t>
            </a:r>
          </a:p>
          <a:p>
            <a:pPr eaLnBrk="1" hangingPunct="1"/>
            <a:r>
              <a:rPr lang="en-US" altLang="en-US"/>
              <a:t>{</a:t>
            </a:r>
          </a:p>
          <a:p>
            <a:pPr eaLnBrk="1" hangingPunct="1"/>
            <a:r>
              <a:rPr lang="en-US" altLang="en-US"/>
              <a:t>cout&lt;&lt;"1:Add\n2:Delete";</a:t>
            </a:r>
          </a:p>
          <a:p>
            <a:pPr eaLnBrk="1" hangingPunct="1"/>
            <a:r>
              <a:rPr lang="en-US" altLang="en-US"/>
              <a:t>cin&gt;&gt;ch;</a:t>
            </a:r>
          </a:p>
          <a:p>
            <a:pPr eaLnBrk="1" hangingPunct="1"/>
            <a:r>
              <a:rPr lang="en-US" altLang="en-US"/>
              <a:t>switch(ch)</a:t>
            </a:r>
          </a:p>
          <a:p>
            <a:pPr eaLnBrk="1" hangingPunct="1"/>
            <a:r>
              <a:rPr lang="en-US" altLang="en-US"/>
              <a:t>{</a:t>
            </a:r>
          </a:p>
          <a:p>
            <a:pPr eaLnBrk="1" hangingPunct="1"/>
            <a:r>
              <a:rPr lang="en-US" altLang="en-US"/>
              <a:t>case 1:</a:t>
            </a:r>
          </a:p>
          <a:p>
            <a:pPr eaLnBrk="1" hangingPunct="1"/>
            <a:r>
              <a:rPr lang="en-US" altLang="en-US"/>
              <a:t>	cout&lt;&lt;"Add first node";</a:t>
            </a:r>
          </a:p>
          <a:p>
            <a:pPr eaLnBrk="1" hangingPunct="1"/>
            <a:r>
              <a:rPr lang="en-US" altLang="en-US"/>
              <a:t>	head=addbeg(head);  	display(head);</a:t>
            </a:r>
          </a:p>
          <a:p>
            <a:pPr eaLnBrk="1" hangingPunct="1"/>
            <a:endParaRPr lang="en-US" altLang="en-US"/>
          </a:p>
          <a:p>
            <a:pPr eaLnBrk="1" hangingPunct="1"/>
            <a:r>
              <a:rPr lang="en-US" altLang="en-US"/>
              <a:t>	cout&lt;&lt;"Add last node";</a:t>
            </a:r>
          </a:p>
          <a:p>
            <a:pPr eaLnBrk="1" hangingPunct="1"/>
            <a:r>
              <a:rPr lang="en-US" altLang="en-US"/>
              <a:t>	head=addend(head); 	display(head);</a:t>
            </a:r>
          </a:p>
          <a:p>
            <a:pPr eaLnBrk="1" hangingPunct="1"/>
            <a:endParaRPr lang="en-US" altLang="en-US"/>
          </a:p>
          <a:p>
            <a:pPr eaLnBrk="1" hangingPunct="1"/>
            <a:r>
              <a:rPr lang="en-US" altLang="en-US"/>
              <a:t>	cout&lt;&lt;"Add node in between";</a:t>
            </a:r>
          </a:p>
          <a:p>
            <a:pPr eaLnBrk="1" hangingPunct="1"/>
            <a:r>
              <a:rPr lang="en-US" altLang="en-US"/>
              <a:t>	head=addbet(head);	display(head);</a:t>
            </a:r>
          </a:p>
          <a:p>
            <a:pPr eaLnBrk="1" hangingPunct="1"/>
            <a:r>
              <a:rPr lang="en-US" altLang="en-US"/>
              <a:t>	break;</a:t>
            </a:r>
          </a:p>
        </p:txBody>
      </p:sp>
    </p:spTree>
    <p:extLst>
      <p:ext uri="{BB962C8B-B14F-4D97-AF65-F5344CB8AC3E}">
        <p14:creationId xmlns:p14="http://schemas.microsoft.com/office/powerpoint/2010/main" val="15385494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6BB357-F678-436B-85DD-A10E894DD6F5}"/>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5FFBA72-475D-449D-A702-E2C2D7C19942}" type="slidenum">
              <a:rPr lang="en-IN" altLang="en-US">
                <a:solidFill>
                  <a:srgbClr val="898989"/>
                </a:solidFill>
                <a:latin typeface="Calibri" panose="020F0502020204030204" pitchFamily="34" charset="0"/>
              </a:rPr>
              <a:pPr eaLnBrk="1" hangingPunct="1"/>
              <a:t>73</a:t>
            </a:fld>
            <a:endParaRPr lang="en-IN" altLang="en-US">
              <a:solidFill>
                <a:srgbClr val="898989"/>
              </a:solidFill>
              <a:latin typeface="Calibri" panose="020F0502020204030204" pitchFamily="34" charset="0"/>
            </a:endParaRPr>
          </a:p>
        </p:txBody>
      </p:sp>
      <p:sp>
        <p:nvSpPr>
          <p:cNvPr id="27651" name="Rectangle 2">
            <a:extLst>
              <a:ext uri="{FF2B5EF4-FFF2-40B4-BE49-F238E27FC236}">
                <a16:creationId xmlns:a16="http://schemas.microsoft.com/office/drawing/2014/main" id="{95A8EC98-52C6-4B58-83EC-FDDD939AE22D}"/>
              </a:ext>
            </a:extLst>
          </p:cNvPr>
          <p:cNvSpPr>
            <a:spLocks noChangeArrowheads="1"/>
          </p:cNvSpPr>
          <p:nvPr/>
        </p:nvSpPr>
        <p:spPr bwMode="auto">
          <a:xfrm>
            <a:off x="2133600" y="890589"/>
            <a:ext cx="7924800" cy="507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case 2:</a:t>
            </a:r>
          </a:p>
          <a:p>
            <a:pPr eaLnBrk="1" hangingPunct="1"/>
            <a:r>
              <a:rPr lang="en-US" altLang="en-US"/>
              <a:t>	cout&lt;&lt;"Delete first node";</a:t>
            </a:r>
          </a:p>
          <a:p>
            <a:pPr eaLnBrk="1" hangingPunct="1"/>
            <a:r>
              <a:rPr lang="en-US" altLang="en-US"/>
              <a:t>	head=delbeg(head);</a:t>
            </a:r>
          </a:p>
          <a:p>
            <a:pPr eaLnBrk="1" hangingPunct="1"/>
            <a:r>
              <a:rPr lang="en-US" altLang="en-US"/>
              <a:t>	display(head);</a:t>
            </a:r>
          </a:p>
          <a:p>
            <a:pPr eaLnBrk="1" hangingPunct="1"/>
            <a:endParaRPr lang="en-US" altLang="en-US"/>
          </a:p>
          <a:p>
            <a:pPr eaLnBrk="1" hangingPunct="1"/>
            <a:r>
              <a:rPr lang="en-US" altLang="en-US"/>
              <a:t>	cout&lt;&lt;“Delete Last node";</a:t>
            </a:r>
          </a:p>
          <a:p>
            <a:pPr eaLnBrk="1" hangingPunct="1"/>
            <a:r>
              <a:rPr lang="en-US" altLang="en-US"/>
              <a:t>	head=delend(head);</a:t>
            </a:r>
          </a:p>
          <a:p>
            <a:pPr eaLnBrk="1" hangingPunct="1"/>
            <a:r>
              <a:rPr lang="en-US" altLang="en-US"/>
              <a:t>	display(head);</a:t>
            </a:r>
          </a:p>
          <a:p>
            <a:pPr eaLnBrk="1" hangingPunct="1"/>
            <a:endParaRPr lang="en-US" altLang="en-US"/>
          </a:p>
          <a:p>
            <a:pPr eaLnBrk="1" hangingPunct="1"/>
            <a:r>
              <a:rPr lang="en-US" altLang="en-US"/>
              <a:t>	cout&lt;&lt;“Delete between node";</a:t>
            </a:r>
          </a:p>
          <a:p>
            <a:pPr eaLnBrk="1" hangingPunct="1"/>
            <a:r>
              <a:rPr lang="en-US" altLang="en-US"/>
              <a:t>	head=delbet(head);</a:t>
            </a:r>
          </a:p>
          <a:p>
            <a:pPr eaLnBrk="1" hangingPunct="1"/>
            <a:r>
              <a:rPr lang="en-US" altLang="en-US"/>
              <a:t>	display(head);</a:t>
            </a:r>
          </a:p>
          <a:p>
            <a:pPr eaLnBrk="1" hangingPunct="1"/>
            <a:r>
              <a:rPr lang="en-US" altLang="en-US"/>
              <a:t>	break;</a:t>
            </a:r>
          </a:p>
          <a:p>
            <a:pPr eaLnBrk="1" hangingPunct="1"/>
            <a:r>
              <a:rPr lang="en-US" altLang="en-US"/>
              <a:t>}</a:t>
            </a:r>
          </a:p>
          <a:p>
            <a:pPr eaLnBrk="1" hangingPunct="1"/>
            <a:r>
              <a:rPr lang="en-US" altLang="en-US"/>
              <a:t>cout&lt;&lt;"Do u want to continue=";</a:t>
            </a:r>
          </a:p>
          <a:p>
            <a:pPr eaLnBrk="1" hangingPunct="1"/>
            <a:r>
              <a:rPr lang="en-US" altLang="en-US"/>
              <a:t>cin&gt;&gt;op;</a:t>
            </a:r>
          </a:p>
          <a:p>
            <a:pPr eaLnBrk="1" hangingPunct="1"/>
            <a:r>
              <a:rPr lang="en-US" altLang="en-US"/>
              <a:t>}while(op=='y');</a:t>
            </a:r>
          </a:p>
          <a:p>
            <a:pPr eaLnBrk="1" hangingPunct="1"/>
            <a:r>
              <a:rPr lang="en-US" altLang="en-US"/>
              <a:t>}</a:t>
            </a:r>
          </a:p>
        </p:txBody>
      </p:sp>
    </p:spTree>
    <p:extLst>
      <p:ext uri="{BB962C8B-B14F-4D97-AF65-F5344CB8AC3E}">
        <p14:creationId xmlns:p14="http://schemas.microsoft.com/office/powerpoint/2010/main" val="24878812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5BA294-B560-4904-81F5-4D7C4BE90EE5}"/>
              </a:ext>
            </a:extLst>
          </p:cNvPr>
          <p:cNvPicPr>
            <a:picLocks noChangeAspect="1"/>
          </p:cNvPicPr>
          <p:nvPr/>
        </p:nvPicPr>
        <p:blipFill>
          <a:blip r:embed="rId2"/>
          <a:stretch>
            <a:fillRect/>
          </a:stretch>
        </p:blipFill>
        <p:spPr>
          <a:xfrm>
            <a:off x="2805113" y="914400"/>
            <a:ext cx="6581775" cy="5029200"/>
          </a:xfrm>
          <a:prstGeom prst="rect">
            <a:avLst/>
          </a:prstGeom>
        </p:spPr>
      </p:pic>
    </p:spTree>
    <p:extLst>
      <p:ext uri="{BB962C8B-B14F-4D97-AF65-F5344CB8AC3E}">
        <p14:creationId xmlns:p14="http://schemas.microsoft.com/office/powerpoint/2010/main" val="42032428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8B1475-5825-4CB9-89D6-CB8921D9AD26}"/>
              </a:ext>
            </a:extLst>
          </p:cNvPr>
          <p:cNvPicPr>
            <a:picLocks noChangeAspect="1"/>
          </p:cNvPicPr>
          <p:nvPr/>
        </p:nvPicPr>
        <p:blipFill>
          <a:blip r:embed="rId2"/>
          <a:stretch>
            <a:fillRect/>
          </a:stretch>
        </p:blipFill>
        <p:spPr>
          <a:xfrm>
            <a:off x="1524000" y="1215030"/>
            <a:ext cx="9144000" cy="5109570"/>
          </a:xfrm>
          <a:prstGeom prst="rect">
            <a:avLst/>
          </a:prstGeom>
        </p:spPr>
      </p:pic>
    </p:spTree>
    <p:extLst>
      <p:ext uri="{BB962C8B-B14F-4D97-AF65-F5344CB8AC3E}">
        <p14:creationId xmlns:p14="http://schemas.microsoft.com/office/powerpoint/2010/main" val="8888596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6F2F08-980A-412A-81A3-F354CC114B36}"/>
              </a:ext>
            </a:extLst>
          </p:cNvPr>
          <p:cNvPicPr>
            <a:picLocks noChangeAspect="1"/>
          </p:cNvPicPr>
          <p:nvPr/>
        </p:nvPicPr>
        <p:blipFill>
          <a:blip r:embed="rId2"/>
          <a:stretch>
            <a:fillRect/>
          </a:stretch>
        </p:blipFill>
        <p:spPr>
          <a:xfrm>
            <a:off x="1524000" y="895712"/>
            <a:ext cx="9144000" cy="5066576"/>
          </a:xfrm>
          <a:prstGeom prst="rect">
            <a:avLst/>
          </a:prstGeom>
        </p:spPr>
      </p:pic>
    </p:spTree>
    <p:extLst>
      <p:ext uri="{BB962C8B-B14F-4D97-AF65-F5344CB8AC3E}">
        <p14:creationId xmlns:p14="http://schemas.microsoft.com/office/powerpoint/2010/main" val="21605953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36CA06-AB05-4AE2-A76C-07CB3598FE3A}"/>
              </a:ext>
            </a:extLst>
          </p:cNvPr>
          <p:cNvPicPr>
            <a:picLocks noChangeAspect="1"/>
          </p:cNvPicPr>
          <p:nvPr/>
        </p:nvPicPr>
        <p:blipFill>
          <a:blip r:embed="rId2"/>
          <a:stretch>
            <a:fillRect/>
          </a:stretch>
        </p:blipFill>
        <p:spPr>
          <a:xfrm>
            <a:off x="2105025" y="776288"/>
            <a:ext cx="7981950" cy="5305425"/>
          </a:xfrm>
          <a:prstGeom prst="rect">
            <a:avLst/>
          </a:prstGeom>
        </p:spPr>
      </p:pic>
    </p:spTree>
    <p:extLst>
      <p:ext uri="{BB962C8B-B14F-4D97-AF65-F5344CB8AC3E}">
        <p14:creationId xmlns:p14="http://schemas.microsoft.com/office/powerpoint/2010/main" val="38734883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400"/>
            <a:ext cx="8229600" cy="1020762"/>
          </a:xfrm>
        </p:spPr>
        <p:txBody>
          <a:bodyPr/>
          <a:lstStyle/>
          <a:p>
            <a:pPr algn="l"/>
            <a:r>
              <a:rPr lang="en-US" dirty="0"/>
              <a:t>Contents</a:t>
            </a:r>
          </a:p>
        </p:txBody>
      </p:sp>
      <p:sp>
        <p:nvSpPr>
          <p:cNvPr id="3" name="Content Placeholder 2"/>
          <p:cNvSpPr>
            <a:spLocks noGrp="1"/>
          </p:cNvSpPr>
          <p:nvPr>
            <p:ph idx="1"/>
          </p:nvPr>
        </p:nvSpPr>
        <p:spPr>
          <a:xfrm>
            <a:off x="1981200" y="1143000"/>
            <a:ext cx="8229600" cy="5410200"/>
          </a:xfrm>
        </p:spPr>
        <p:txBody>
          <a:bodyPr>
            <a:normAutofit fontScale="55000" lnSpcReduction="20000"/>
          </a:bodyPr>
          <a:lstStyle/>
          <a:p>
            <a:pPr algn="just"/>
            <a:r>
              <a:rPr lang="en-US" sz="5900" b="1" dirty="0"/>
              <a:t>Exception: </a:t>
            </a:r>
            <a:r>
              <a:rPr lang="en-US" sz="5900" dirty="0"/>
              <a:t>Errors, Types of Errors, Exception and its Types, Exception-Handling Fundamentals, Uncaught Exception, Using try and Catch, Multiple Catch Clauses, Nested Try Statements, User Define Exception using Throw. </a:t>
            </a:r>
          </a:p>
          <a:p>
            <a:pPr algn="just">
              <a:buNone/>
            </a:pPr>
            <a:endParaRPr lang="en-US" sz="5100" dirty="0"/>
          </a:p>
          <a:p>
            <a:pPr algn="just"/>
            <a:r>
              <a:rPr lang="en-US" sz="5900" b="1" dirty="0"/>
              <a:t>Generics: </a:t>
            </a:r>
            <a:r>
              <a:rPr lang="en-US" sz="5900" dirty="0"/>
              <a:t>What are Generics? Introduction to Language Specific Collection Interface: List Interface and Set Interface, Collection Classes: </a:t>
            </a:r>
            <a:r>
              <a:rPr lang="en-US" sz="5900" dirty="0" err="1"/>
              <a:t>ArrayList</a:t>
            </a:r>
            <a:r>
              <a:rPr lang="en-US" sz="5900" dirty="0"/>
              <a:t> Class and </a:t>
            </a:r>
            <a:r>
              <a:rPr lang="en-US" sz="5900" dirty="0" err="1"/>
              <a:t>LinkedList</a:t>
            </a:r>
            <a:r>
              <a:rPr lang="en-US" sz="5900" dirty="0"/>
              <a:t> Class. </a:t>
            </a:r>
            <a:r>
              <a:rPr lang="en-US" sz="5100" dirty="0"/>
              <a:t>	</a:t>
            </a:r>
          </a:p>
          <a:p>
            <a:pPr>
              <a:buNone/>
            </a:pPr>
            <a:r>
              <a:rPr lang="en-US" sz="5100" dirty="0"/>
              <a:t>	</a:t>
            </a:r>
          </a:p>
          <a:p>
            <a:pPr algn="just">
              <a:buNone/>
            </a:pPr>
            <a:r>
              <a:rPr lang="en-US" sz="5100" dirty="0"/>
              <a:t>	</a:t>
            </a:r>
          </a:p>
          <a:p>
            <a:pPr algn="just">
              <a:buNone/>
            </a:pPr>
            <a:endParaRPr lang="en-US" dirty="0"/>
          </a:p>
          <a:p>
            <a:pPr>
              <a:buNone/>
            </a:pPr>
            <a:endParaRPr lang="en-US" dirty="0"/>
          </a:p>
        </p:txBody>
      </p:sp>
    </p:spTree>
    <p:extLst>
      <p:ext uri="{BB962C8B-B14F-4D97-AF65-F5344CB8AC3E}">
        <p14:creationId xmlns:p14="http://schemas.microsoft.com/office/powerpoint/2010/main" val="34027962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C6FDEC-AB2F-4553-8ACA-42DA791CDA50}"/>
              </a:ext>
            </a:extLst>
          </p:cNvPr>
          <p:cNvSpPr txBox="1"/>
          <p:nvPr/>
        </p:nvSpPr>
        <p:spPr>
          <a:xfrm>
            <a:off x="3733800" y="2743201"/>
            <a:ext cx="4572000" cy="830997"/>
          </a:xfrm>
          <a:prstGeom prst="rect">
            <a:avLst/>
          </a:prstGeom>
          <a:noFill/>
        </p:spPr>
        <p:txBody>
          <a:bodyPr wrap="square">
            <a:spAutoFit/>
          </a:bodyPr>
          <a:lstStyle/>
          <a:p>
            <a:pPr algn="ctr"/>
            <a:r>
              <a:rPr lang="en-US" sz="4800" b="1" dirty="0"/>
              <a:t>Set Interface</a:t>
            </a:r>
            <a:endParaRPr lang="en-IN" sz="4800" b="1" dirty="0"/>
          </a:p>
        </p:txBody>
      </p:sp>
    </p:spTree>
    <p:extLst>
      <p:ext uri="{BB962C8B-B14F-4D97-AF65-F5344CB8AC3E}">
        <p14:creationId xmlns:p14="http://schemas.microsoft.com/office/powerpoint/2010/main" val="1479085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D5F807-CF99-4721-AAB8-F0AB4554C584}"/>
              </a:ext>
            </a:extLst>
          </p:cNvPr>
          <p:cNvPicPr>
            <a:picLocks noChangeAspect="1"/>
          </p:cNvPicPr>
          <p:nvPr/>
        </p:nvPicPr>
        <p:blipFill>
          <a:blip r:embed="rId2"/>
          <a:stretch>
            <a:fillRect/>
          </a:stretch>
        </p:blipFill>
        <p:spPr>
          <a:xfrm>
            <a:off x="3234928" y="1746647"/>
            <a:ext cx="5722144" cy="3364706"/>
          </a:xfrm>
          <a:prstGeom prst="rect">
            <a:avLst/>
          </a:prstGeom>
        </p:spPr>
      </p:pic>
    </p:spTree>
    <p:extLst>
      <p:ext uri="{BB962C8B-B14F-4D97-AF65-F5344CB8AC3E}">
        <p14:creationId xmlns:p14="http://schemas.microsoft.com/office/powerpoint/2010/main" val="20336274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382B85-6A43-4786-BE4B-884C7B5C664E}"/>
              </a:ext>
            </a:extLst>
          </p:cNvPr>
          <p:cNvPicPr>
            <a:picLocks noChangeAspect="1"/>
          </p:cNvPicPr>
          <p:nvPr/>
        </p:nvPicPr>
        <p:blipFill>
          <a:blip r:embed="rId2"/>
          <a:stretch>
            <a:fillRect/>
          </a:stretch>
        </p:blipFill>
        <p:spPr>
          <a:xfrm>
            <a:off x="1524000" y="555042"/>
            <a:ext cx="9144000" cy="5747917"/>
          </a:xfrm>
          <a:prstGeom prst="rect">
            <a:avLst/>
          </a:prstGeom>
        </p:spPr>
      </p:pic>
    </p:spTree>
    <p:extLst>
      <p:ext uri="{BB962C8B-B14F-4D97-AF65-F5344CB8AC3E}">
        <p14:creationId xmlns:p14="http://schemas.microsoft.com/office/powerpoint/2010/main" val="20947239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489874-7725-41D0-A9B8-FF1CA69D0054}"/>
              </a:ext>
            </a:extLst>
          </p:cNvPr>
          <p:cNvPicPr>
            <a:picLocks noChangeAspect="1"/>
          </p:cNvPicPr>
          <p:nvPr/>
        </p:nvPicPr>
        <p:blipFill>
          <a:blip r:embed="rId2"/>
          <a:stretch>
            <a:fillRect/>
          </a:stretch>
        </p:blipFill>
        <p:spPr>
          <a:xfrm>
            <a:off x="1524000" y="1537010"/>
            <a:ext cx="9144000" cy="3783980"/>
          </a:xfrm>
          <a:prstGeom prst="rect">
            <a:avLst/>
          </a:prstGeom>
        </p:spPr>
      </p:pic>
    </p:spTree>
    <p:extLst>
      <p:ext uri="{BB962C8B-B14F-4D97-AF65-F5344CB8AC3E}">
        <p14:creationId xmlns:p14="http://schemas.microsoft.com/office/powerpoint/2010/main" val="25326539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2B9BAD-AAF6-4D5A-A7ED-5ACE08D5584D}"/>
              </a:ext>
            </a:extLst>
          </p:cNvPr>
          <p:cNvPicPr>
            <a:picLocks noChangeAspect="1"/>
          </p:cNvPicPr>
          <p:nvPr/>
        </p:nvPicPr>
        <p:blipFill>
          <a:blip r:embed="rId2"/>
          <a:stretch>
            <a:fillRect/>
          </a:stretch>
        </p:blipFill>
        <p:spPr>
          <a:xfrm>
            <a:off x="1524000" y="1416555"/>
            <a:ext cx="9144000" cy="4024890"/>
          </a:xfrm>
          <a:prstGeom prst="rect">
            <a:avLst/>
          </a:prstGeom>
        </p:spPr>
      </p:pic>
    </p:spTree>
    <p:extLst>
      <p:ext uri="{BB962C8B-B14F-4D97-AF65-F5344CB8AC3E}">
        <p14:creationId xmlns:p14="http://schemas.microsoft.com/office/powerpoint/2010/main" val="22299070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D8FC29-E2BD-4EBC-8FEE-F4FCFB81A7DA}"/>
              </a:ext>
            </a:extLst>
          </p:cNvPr>
          <p:cNvPicPr>
            <a:picLocks noChangeAspect="1"/>
          </p:cNvPicPr>
          <p:nvPr/>
        </p:nvPicPr>
        <p:blipFill>
          <a:blip r:embed="rId2"/>
          <a:stretch>
            <a:fillRect/>
          </a:stretch>
        </p:blipFill>
        <p:spPr>
          <a:xfrm>
            <a:off x="1524000" y="1317652"/>
            <a:ext cx="9144000" cy="4222696"/>
          </a:xfrm>
          <a:prstGeom prst="rect">
            <a:avLst/>
          </a:prstGeom>
        </p:spPr>
      </p:pic>
    </p:spTree>
    <p:extLst>
      <p:ext uri="{BB962C8B-B14F-4D97-AF65-F5344CB8AC3E}">
        <p14:creationId xmlns:p14="http://schemas.microsoft.com/office/powerpoint/2010/main" val="35760621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85FC19-2F0D-407B-A8DC-22A71C605B48}"/>
              </a:ext>
            </a:extLst>
          </p:cNvPr>
          <p:cNvPicPr>
            <a:picLocks noChangeAspect="1"/>
          </p:cNvPicPr>
          <p:nvPr/>
        </p:nvPicPr>
        <p:blipFill>
          <a:blip r:embed="rId2"/>
          <a:stretch>
            <a:fillRect/>
          </a:stretch>
        </p:blipFill>
        <p:spPr>
          <a:xfrm>
            <a:off x="1524000" y="681425"/>
            <a:ext cx="9144000" cy="5495150"/>
          </a:xfrm>
          <a:prstGeom prst="rect">
            <a:avLst/>
          </a:prstGeom>
        </p:spPr>
      </p:pic>
    </p:spTree>
    <p:extLst>
      <p:ext uri="{BB962C8B-B14F-4D97-AF65-F5344CB8AC3E}">
        <p14:creationId xmlns:p14="http://schemas.microsoft.com/office/powerpoint/2010/main" val="2287142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081F00-7DDF-451B-8AA0-0859CFB06123}"/>
              </a:ext>
            </a:extLst>
          </p:cNvPr>
          <p:cNvPicPr>
            <a:picLocks noChangeAspect="1"/>
          </p:cNvPicPr>
          <p:nvPr/>
        </p:nvPicPr>
        <p:blipFill>
          <a:blip r:embed="rId2"/>
          <a:stretch>
            <a:fillRect/>
          </a:stretch>
        </p:blipFill>
        <p:spPr>
          <a:xfrm>
            <a:off x="1800225" y="585788"/>
            <a:ext cx="8591550" cy="5686425"/>
          </a:xfrm>
          <a:prstGeom prst="rect">
            <a:avLst/>
          </a:prstGeom>
        </p:spPr>
      </p:pic>
    </p:spTree>
    <p:extLst>
      <p:ext uri="{BB962C8B-B14F-4D97-AF65-F5344CB8AC3E}">
        <p14:creationId xmlns:p14="http://schemas.microsoft.com/office/powerpoint/2010/main" val="22973553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F14497-6FE3-47F3-A2ED-222CF4913EC5}"/>
              </a:ext>
            </a:extLst>
          </p:cNvPr>
          <p:cNvPicPr>
            <a:picLocks noChangeAspect="1"/>
          </p:cNvPicPr>
          <p:nvPr/>
        </p:nvPicPr>
        <p:blipFill>
          <a:blip r:embed="rId2"/>
          <a:stretch>
            <a:fillRect/>
          </a:stretch>
        </p:blipFill>
        <p:spPr>
          <a:xfrm>
            <a:off x="1524000" y="707252"/>
            <a:ext cx="9144000" cy="5443496"/>
          </a:xfrm>
          <a:prstGeom prst="rect">
            <a:avLst/>
          </a:prstGeom>
        </p:spPr>
      </p:pic>
    </p:spTree>
    <p:extLst>
      <p:ext uri="{BB962C8B-B14F-4D97-AF65-F5344CB8AC3E}">
        <p14:creationId xmlns:p14="http://schemas.microsoft.com/office/powerpoint/2010/main" val="35399418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C6FDEC-AB2F-4553-8ACA-42DA791CDA50}"/>
              </a:ext>
            </a:extLst>
          </p:cNvPr>
          <p:cNvSpPr txBox="1"/>
          <p:nvPr/>
        </p:nvSpPr>
        <p:spPr>
          <a:xfrm>
            <a:off x="3733800" y="2743201"/>
            <a:ext cx="4572000" cy="830997"/>
          </a:xfrm>
          <a:prstGeom prst="rect">
            <a:avLst/>
          </a:prstGeom>
          <a:noFill/>
        </p:spPr>
        <p:txBody>
          <a:bodyPr wrap="square">
            <a:spAutoFit/>
          </a:bodyPr>
          <a:lstStyle/>
          <a:p>
            <a:pPr algn="ctr"/>
            <a:r>
              <a:rPr lang="en-US" sz="4800" b="1" dirty="0"/>
              <a:t>List Interface</a:t>
            </a:r>
            <a:endParaRPr lang="en-IN" sz="4800" b="1" dirty="0"/>
          </a:p>
        </p:txBody>
      </p:sp>
    </p:spTree>
    <p:extLst>
      <p:ext uri="{BB962C8B-B14F-4D97-AF65-F5344CB8AC3E}">
        <p14:creationId xmlns:p14="http://schemas.microsoft.com/office/powerpoint/2010/main" val="37848508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382B85-6A43-4786-BE4B-884C7B5C664E}"/>
              </a:ext>
            </a:extLst>
          </p:cNvPr>
          <p:cNvPicPr>
            <a:picLocks noChangeAspect="1"/>
          </p:cNvPicPr>
          <p:nvPr/>
        </p:nvPicPr>
        <p:blipFill>
          <a:blip r:embed="rId2"/>
          <a:stretch>
            <a:fillRect/>
          </a:stretch>
        </p:blipFill>
        <p:spPr>
          <a:xfrm>
            <a:off x="1524000" y="555042"/>
            <a:ext cx="9144000" cy="5747917"/>
          </a:xfrm>
          <a:prstGeom prst="rect">
            <a:avLst/>
          </a:prstGeom>
        </p:spPr>
      </p:pic>
    </p:spTree>
    <p:extLst>
      <p:ext uri="{BB962C8B-B14F-4D97-AF65-F5344CB8AC3E}">
        <p14:creationId xmlns:p14="http://schemas.microsoft.com/office/powerpoint/2010/main" val="36651989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C1282F-1C75-4F49-9122-2014E49542AA}"/>
              </a:ext>
            </a:extLst>
          </p:cNvPr>
          <p:cNvPicPr>
            <a:picLocks noChangeAspect="1"/>
          </p:cNvPicPr>
          <p:nvPr/>
        </p:nvPicPr>
        <p:blipFill>
          <a:blip r:embed="rId2"/>
          <a:stretch>
            <a:fillRect/>
          </a:stretch>
        </p:blipFill>
        <p:spPr>
          <a:xfrm>
            <a:off x="2690813" y="619125"/>
            <a:ext cx="6810375" cy="5619750"/>
          </a:xfrm>
          <a:prstGeom prst="rect">
            <a:avLst/>
          </a:prstGeom>
        </p:spPr>
      </p:pic>
    </p:spTree>
    <p:extLst>
      <p:ext uri="{BB962C8B-B14F-4D97-AF65-F5344CB8AC3E}">
        <p14:creationId xmlns:p14="http://schemas.microsoft.com/office/powerpoint/2010/main" val="668965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43A2C3-CDE5-42E0-B844-D52EBB5A6521}"/>
              </a:ext>
            </a:extLst>
          </p:cNvPr>
          <p:cNvPicPr>
            <a:picLocks noChangeAspect="1"/>
          </p:cNvPicPr>
          <p:nvPr/>
        </p:nvPicPr>
        <p:blipFill>
          <a:blip r:embed="rId2"/>
          <a:stretch>
            <a:fillRect/>
          </a:stretch>
        </p:blipFill>
        <p:spPr>
          <a:xfrm>
            <a:off x="3499247" y="1385889"/>
            <a:ext cx="5193506" cy="4086225"/>
          </a:xfrm>
          <a:prstGeom prst="rect">
            <a:avLst/>
          </a:prstGeom>
        </p:spPr>
      </p:pic>
    </p:spTree>
    <p:extLst>
      <p:ext uri="{BB962C8B-B14F-4D97-AF65-F5344CB8AC3E}">
        <p14:creationId xmlns:p14="http://schemas.microsoft.com/office/powerpoint/2010/main" val="216499356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68C32-ED18-4290-95FD-423F5C5EB817}"/>
              </a:ext>
            </a:extLst>
          </p:cNvPr>
          <p:cNvPicPr>
            <a:picLocks noChangeAspect="1"/>
          </p:cNvPicPr>
          <p:nvPr/>
        </p:nvPicPr>
        <p:blipFill>
          <a:blip r:embed="rId2"/>
          <a:stretch>
            <a:fillRect/>
          </a:stretch>
        </p:blipFill>
        <p:spPr>
          <a:xfrm>
            <a:off x="1524000" y="1100596"/>
            <a:ext cx="9144000" cy="4656809"/>
          </a:xfrm>
          <a:prstGeom prst="rect">
            <a:avLst/>
          </a:prstGeom>
        </p:spPr>
      </p:pic>
    </p:spTree>
    <p:extLst>
      <p:ext uri="{BB962C8B-B14F-4D97-AF65-F5344CB8AC3E}">
        <p14:creationId xmlns:p14="http://schemas.microsoft.com/office/powerpoint/2010/main" val="37498876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9D66C-42F7-4D38-80F0-0D99AA813B3F}"/>
              </a:ext>
            </a:extLst>
          </p:cNvPr>
          <p:cNvPicPr>
            <a:picLocks noChangeAspect="1"/>
          </p:cNvPicPr>
          <p:nvPr/>
        </p:nvPicPr>
        <p:blipFill>
          <a:blip r:embed="rId2"/>
          <a:stretch>
            <a:fillRect/>
          </a:stretch>
        </p:blipFill>
        <p:spPr>
          <a:xfrm>
            <a:off x="1524000" y="1210396"/>
            <a:ext cx="9144000" cy="4437208"/>
          </a:xfrm>
          <a:prstGeom prst="rect">
            <a:avLst/>
          </a:prstGeom>
        </p:spPr>
      </p:pic>
    </p:spTree>
    <p:extLst>
      <p:ext uri="{BB962C8B-B14F-4D97-AF65-F5344CB8AC3E}">
        <p14:creationId xmlns:p14="http://schemas.microsoft.com/office/powerpoint/2010/main" val="5139240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DD56A1-B323-4785-9B28-A3A2EB89192C}"/>
              </a:ext>
            </a:extLst>
          </p:cNvPr>
          <p:cNvPicPr>
            <a:picLocks noChangeAspect="1"/>
          </p:cNvPicPr>
          <p:nvPr/>
        </p:nvPicPr>
        <p:blipFill>
          <a:blip r:embed="rId2"/>
          <a:stretch>
            <a:fillRect/>
          </a:stretch>
        </p:blipFill>
        <p:spPr>
          <a:xfrm>
            <a:off x="1524000" y="959394"/>
            <a:ext cx="9144000" cy="4939213"/>
          </a:xfrm>
          <a:prstGeom prst="rect">
            <a:avLst/>
          </a:prstGeom>
        </p:spPr>
      </p:pic>
    </p:spTree>
    <p:extLst>
      <p:ext uri="{BB962C8B-B14F-4D97-AF65-F5344CB8AC3E}">
        <p14:creationId xmlns:p14="http://schemas.microsoft.com/office/powerpoint/2010/main" val="35959765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Case Study</a:t>
            </a:r>
          </a:p>
        </p:txBody>
      </p:sp>
      <p:sp>
        <p:nvSpPr>
          <p:cNvPr id="3" name="Content Placeholder 2"/>
          <p:cNvSpPr>
            <a:spLocks noGrp="1"/>
          </p:cNvSpPr>
          <p:nvPr>
            <p:ph idx="1"/>
          </p:nvPr>
        </p:nvSpPr>
        <p:spPr>
          <a:xfrm>
            <a:off x="1981200" y="2286000"/>
            <a:ext cx="8229600" cy="1524000"/>
          </a:xfrm>
        </p:spPr>
        <p:txBody>
          <a:bodyPr>
            <a:noAutofit/>
          </a:bodyPr>
          <a:lstStyle/>
          <a:p>
            <a:pPr algn="just">
              <a:buNone/>
            </a:pPr>
            <a:r>
              <a:rPr lang="en-US" dirty="0"/>
              <a:t>1. Exception handling and generic programming using     array list (</a:t>
            </a:r>
            <a:r>
              <a:rPr lang="en-US" dirty="0" err="1"/>
              <a:t>ArrayList</a:t>
            </a:r>
            <a:r>
              <a:rPr lang="en-US" dirty="0"/>
              <a:t> class). 	</a:t>
            </a:r>
          </a:p>
          <a:p>
            <a:pPr algn="just">
              <a:buNone/>
            </a:pPr>
            <a:endParaRPr lang="en-US" dirty="0"/>
          </a:p>
        </p:txBody>
      </p:sp>
    </p:spTree>
    <p:extLst>
      <p:ext uri="{BB962C8B-B14F-4D97-AF65-F5344CB8AC3E}">
        <p14:creationId xmlns:p14="http://schemas.microsoft.com/office/powerpoint/2010/main" val="9837204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Case Study</a:t>
            </a:r>
          </a:p>
        </p:txBody>
      </p:sp>
      <p:sp>
        <p:nvSpPr>
          <p:cNvPr id="3" name="Content Placeholder 2"/>
          <p:cNvSpPr>
            <a:spLocks noGrp="1"/>
          </p:cNvSpPr>
          <p:nvPr>
            <p:ph idx="1"/>
          </p:nvPr>
        </p:nvSpPr>
        <p:spPr>
          <a:xfrm>
            <a:off x="1981200" y="1600200"/>
            <a:ext cx="8229600" cy="4724400"/>
          </a:xfrm>
        </p:spPr>
        <p:txBody>
          <a:bodyPr>
            <a:normAutofit/>
          </a:bodyPr>
          <a:lstStyle/>
          <a:p>
            <a:r>
              <a:rPr lang="en-US" b="1" dirty="0"/>
              <a:t>Description: </a:t>
            </a:r>
            <a:r>
              <a:rPr lang="en-US" dirty="0"/>
              <a:t>Maintain an array list (</a:t>
            </a:r>
            <a:r>
              <a:rPr lang="en-US" dirty="0" err="1"/>
              <a:t>ArrayList</a:t>
            </a:r>
            <a:r>
              <a:rPr lang="en-US" dirty="0"/>
              <a:t> class) of characters with following operations:</a:t>
            </a:r>
          </a:p>
          <a:p>
            <a:pPr marL="514350" indent="-514350">
              <a:buFont typeface="+mj-lt"/>
              <a:buAutoNum type="arabicPeriod"/>
            </a:pPr>
            <a:r>
              <a:rPr lang="en-US" dirty="0"/>
              <a:t>Add</a:t>
            </a:r>
          </a:p>
          <a:p>
            <a:pPr marL="514350" indent="-514350">
              <a:buFont typeface="+mj-lt"/>
              <a:buAutoNum type="arabicPeriod"/>
            </a:pPr>
            <a:r>
              <a:rPr lang="en-US" dirty="0"/>
              <a:t>Display</a:t>
            </a:r>
          </a:p>
          <a:p>
            <a:pPr marL="514350" indent="-514350">
              <a:buFont typeface="+mj-lt"/>
              <a:buAutoNum type="arabicPeriod"/>
            </a:pPr>
            <a:r>
              <a:rPr lang="en-US" dirty="0"/>
              <a:t>Delete</a:t>
            </a:r>
          </a:p>
          <a:p>
            <a:pPr marL="514350" indent="-514350">
              <a:buFont typeface="+mj-lt"/>
              <a:buAutoNum type="arabicPeriod"/>
            </a:pPr>
            <a:r>
              <a:rPr lang="en-US" dirty="0"/>
              <a:t>Modify</a:t>
            </a:r>
          </a:p>
          <a:p>
            <a:pPr>
              <a:buNone/>
            </a:pPr>
            <a:r>
              <a:rPr lang="en-US" dirty="0"/>
              <a:t>Validate data type and throw exception.</a:t>
            </a:r>
          </a:p>
        </p:txBody>
      </p:sp>
    </p:spTree>
    <p:extLst>
      <p:ext uri="{BB962C8B-B14F-4D97-AF65-F5344CB8AC3E}">
        <p14:creationId xmlns:p14="http://schemas.microsoft.com/office/powerpoint/2010/main" val="14664904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1096962"/>
          </a:xfrm>
        </p:spPr>
        <p:txBody>
          <a:bodyPr/>
          <a:lstStyle/>
          <a:p>
            <a:r>
              <a:rPr lang="en-US" dirty="0"/>
              <a:t>Questions</a:t>
            </a:r>
          </a:p>
        </p:txBody>
      </p:sp>
      <p:sp>
        <p:nvSpPr>
          <p:cNvPr id="3" name="Content Placeholder 2"/>
          <p:cNvSpPr>
            <a:spLocks noGrp="1"/>
          </p:cNvSpPr>
          <p:nvPr>
            <p:ph idx="1"/>
          </p:nvPr>
        </p:nvSpPr>
        <p:spPr/>
        <p:txBody>
          <a:bodyPr>
            <a:normAutofit/>
          </a:bodyPr>
          <a:lstStyle/>
          <a:p>
            <a:pPr marL="514350" indent="-514350" algn="just">
              <a:buAutoNum type="arabicPeriod"/>
            </a:pPr>
            <a:r>
              <a:rPr lang="en-US" dirty="0"/>
              <a:t>Distinguish errors and exceptions. </a:t>
            </a:r>
            <a:r>
              <a:rPr lang="en-US" b="1" dirty="0"/>
              <a:t>(Analyzing)</a:t>
            </a:r>
          </a:p>
          <a:p>
            <a:pPr marL="514350" indent="-514350" algn="just">
              <a:buAutoNum type="arabicPeriod"/>
            </a:pPr>
            <a:endParaRPr lang="en-US" b="1" dirty="0"/>
          </a:p>
          <a:p>
            <a:pPr marL="514350" indent="-514350" algn="just">
              <a:buFont typeface="Arial" pitchFamily="34" charset="0"/>
              <a:buAutoNum type="arabicPeriod"/>
            </a:pPr>
            <a:r>
              <a:rPr lang="en-US" dirty="0"/>
              <a:t>The user enters two numbers Num1 and Num2. The division of Num1 and Num2 is displayed. If Num1 and Num2 are not integers, the program would throw a Number Format Exception. If Num2 were zero, the program would throw an Arithmetic Exception. Display the exception. Apply the exception handling mechanism. </a:t>
            </a:r>
            <a:r>
              <a:rPr lang="en-US" b="1" dirty="0"/>
              <a:t>(Applying)</a:t>
            </a:r>
            <a:r>
              <a:rPr lang="en-US" dirty="0"/>
              <a:t>	</a:t>
            </a:r>
          </a:p>
          <a:p>
            <a:pPr marL="514350" indent="-514350" algn="just">
              <a:buNone/>
            </a:pPr>
            <a:r>
              <a:rPr lang="en-US" dirty="0"/>
              <a:t>	</a:t>
            </a:r>
          </a:p>
          <a:p>
            <a:pPr marL="514350" indent="-514350" algn="just">
              <a:buAutoNum type="arabicPeriod"/>
            </a:pPr>
            <a:endParaRPr lang="en-US" dirty="0"/>
          </a:p>
        </p:txBody>
      </p:sp>
    </p:spTree>
    <p:extLst>
      <p:ext uri="{BB962C8B-B14F-4D97-AF65-F5344CB8AC3E}">
        <p14:creationId xmlns:p14="http://schemas.microsoft.com/office/powerpoint/2010/main" val="5494067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TotalTime>
  <Words>1444</Words>
  <Application>Microsoft Office PowerPoint</Application>
  <PresentationFormat>Widescreen</PresentationFormat>
  <Paragraphs>282</Paragraphs>
  <Slides>95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95</vt:i4>
      </vt:variant>
    </vt:vector>
  </HeadingPairs>
  <TitlesOfParts>
    <vt:vector size="102" baseType="lpstr">
      <vt:lpstr>Arial</vt:lpstr>
      <vt:lpstr>Cabin</vt:lpstr>
      <vt:lpstr>Calibri</vt:lpstr>
      <vt:lpstr>Calibri Light</vt:lpstr>
      <vt:lpstr>PT Sans</vt:lpstr>
      <vt:lpstr>Trebuchet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Node Structure </vt:lpstr>
      <vt:lpstr>PowerPoint Presentation</vt:lpstr>
      <vt:lpstr>PowerPoint Presentation</vt:lpstr>
      <vt:lpstr>PowerPoint Presentation</vt:lpstr>
      <vt:lpstr>LinkedList</vt:lpstr>
      <vt:lpstr>List</vt:lpstr>
      <vt:lpstr>Limitations of Arrays</vt:lpstr>
      <vt:lpstr>PowerPoint Presentation</vt:lpstr>
      <vt:lpstr>Comparison of a          Sequential and Linked Memory organization</vt:lpstr>
      <vt:lpstr>PowerPoint Presentation</vt:lpstr>
      <vt:lpstr>PowerPoint Presentation</vt:lpstr>
      <vt:lpstr>PowerPoint Presentation</vt:lpstr>
      <vt:lpstr>PowerPoint Presentation</vt:lpstr>
      <vt:lpstr>PowerPoint Presentation</vt:lpstr>
      <vt:lpstr>Linked List Operations</vt:lpstr>
      <vt:lpstr>Create a New Node</vt:lpstr>
      <vt:lpstr>PowerPoint Presentation</vt:lpstr>
      <vt:lpstr>PowerPoint Presentation</vt:lpstr>
      <vt:lpstr>PowerPoint Presentation</vt:lpstr>
      <vt:lpstr>Inserting a Node Into a Linked List</vt:lpstr>
      <vt:lpstr>PowerPoint Presentation</vt:lpstr>
      <vt:lpstr>PowerPoint Presentation</vt:lpstr>
      <vt:lpstr>PowerPoint Presentation</vt:lpstr>
      <vt:lpstr>Deleting a Node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Case Study</vt:lpstr>
      <vt:lpstr>Case Study</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4</cp:revision>
  <dcterms:created xsi:type="dcterms:W3CDTF">2023-09-14T04:38:09Z</dcterms:created>
  <dcterms:modified xsi:type="dcterms:W3CDTF">2023-09-14T05:34:28Z</dcterms:modified>
</cp:coreProperties>
</file>